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74B5F-AD96-4502-8441-60A62890A4DA}" v="1744" dt="2023-07-07T07:54:19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Зимфира Г. Гайнетдинова" userId="S::zimfira@ekbschool1.ru::64dafe0c-445f-4002-8d47-2bb85a6bc471" providerId="AD" clId="Web-{D4F74B5F-AD96-4502-8441-60A62890A4DA}"/>
    <pc:docChg chg="addSld modSld sldOrd">
      <pc:chgData name="Зимфира Г. Гайнетдинова" userId="S::zimfira@ekbschool1.ru::64dafe0c-445f-4002-8d47-2bb85a6bc471" providerId="AD" clId="Web-{D4F74B5F-AD96-4502-8441-60A62890A4DA}" dt="2023-07-07T07:54:19.212" v="1745" actId="14100"/>
      <pc:docMkLst>
        <pc:docMk/>
      </pc:docMkLst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21.256" v="1653" actId="20577"/>
        <pc:sldMkLst>
          <pc:docMk/>
          <pc:sldMk cId="3244469272" sldId="256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21.256" v="1653" actId="20577"/>
          <ac:spMkLst>
            <pc:docMk/>
            <pc:sldMk cId="3244469272" sldId="256"/>
            <ac:spMk id="2" creationId="{F0814593-C839-C4B4-33F0-274398C45875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3" creationId="{A47A6D5E-F9CA-208F-DC02-ED016FBA365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9" creationId="{C1DD1A8A-57D5-4A81-AD04-532B043C5611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spMkLst>
            <pc:docMk/>
            <pc:sldMk cId="3244469272" sldId="256"/>
            <ac:spMk id="11" creationId="{007891EC-4501-44ED-A8C8-B11B6DB767AB}"/>
          </ac:spMkLst>
        </pc:spChg>
        <pc:picChg chg="add del mod">
          <ac:chgData name="Зимфира Г. Гайнетдинова" userId="S::zimfira@ekbschool1.ru::64dafe0c-445f-4002-8d47-2bb85a6bc471" providerId="AD" clId="Web-{D4F74B5F-AD96-4502-8441-60A62890A4DA}" dt="2023-07-07T07:07:29.908" v="764"/>
          <ac:picMkLst>
            <pc:docMk/>
            <pc:sldMk cId="3244469272" sldId="256"/>
            <ac:picMk id="4" creationId="{44C3DB08-C054-A77C-0DFC-FE29704058D3}"/>
          </ac:picMkLst>
        </pc:picChg>
        <pc:picChg chg="add">
          <ac:chgData name="Зимфира Г. Гайнетдинова" userId="S::zimfira@ekbschool1.ru::64dafe0c-445f-4002-8d47-2bb85a6bc471" providerId="AD" clId="Web-{D4F74B5F-AD96-4502-8441-60A62890A4DA}" dt="2023-07-07T07:41:22.392" v="1620"/>
          <ac:picMkLst>
            <pc:docMk/>
            <pc:sldMk cId="3244469272" sldId="256"/>
            <ac:picMk id="5" creationId="{D2A63199-AFEC-F604-9AFD-4ABEB979BA76}"/>
          </ac:picMkLst>
        </pc:pic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15.928" v="1652" actId="20577"/>
        <pc:sldMkLst>
          <pc:docMk/>
          <pc:sldMk cId="2445065440" sldId="257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2" creationId="{3D40F93D-D799-C844-00AC-E2031699A202}"/>
          </ac:spMkLst>
        </pc:spChg>
        <pc:spChg chg="add del mo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3" creationId="{D6E196F7-BA48-2118-AB66-E156899D434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1:50.518" v="1623"/>
          <ac:spMkLst>
            <pc:docMk/>
            <pc:sldMk cId="2445065440" sldId="257"/>
            <ac:spMk id="9" creationId="{99192C51-B764-4A9B-9587-5EF8B628B8D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0" creationId="{DB304A14-32D0-4873-B914-423ED7B8DAFD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2" creationId="{1D460C86-854F-4FB3-ABC2-E823D8FEB9DB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spMkLst>
            <pc:docMk/>
            <pc:sldMk cId="2445065440" sldId="257"/>
            <ac:spMk id="14" creationId="{BB48116A-278A-4CC5-89D3-9DE8E8FF1245}"/>
          </ac:spMkLst>
        </pc:spChg>
        <pc:spChg chg="add mod">
          <ac:chgData name="Зимфира Г. Гайнетдинова" userId="S::zimfira@ekbschool1.ru::64dafe0c-445f-4002-8d47-2bb85a6bc471" providerId="AD" clId="Web-{D4F74B5F-AD96-4502-8441-60A62890A4DA}" dt="2023-07-07T07:44:15.928" v="1652" actId="20577"/>
          <ac:spMkLst>
            <pc:docMk/>
            <pc:sldMk cId="2445065440" sldId="257"/>
            <ac:spMk id="16" creationId="{D6E196F7-BA48-2118-AB66-E156899D434E}"/>
          </ac:spMkLst>
        </pc:spChg>
        <pc:graphicFrame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graphicFrameMkLst>
            <pc:docMk/>
            <pc:sldMk cId="2445065440" sldId="257"/>
            <ac:graphicFrameMk id="5" creationId="{B961EBBE-DB83-53AA-35A8-A6C498A31F99}"/>
          </ac:graphicFrameMkLst>
        </pc:graphicFrameChg>
        <pc:picChg chg="add del">
          <ac:chgData name="Зимфира Г. Гайнетдинова" userId="S::zimfira@ekbschool1.ru::64dafe0c-445f-4002-8d47-2bb85a6bc471" providerId="AD" clId="Web-{D4F74B5F-AD96-4502-8441-60A62890A4DA}" dt="2023-07-07T07:41:50.502" v="1622"/>
          <ac:picMkLst>
            <pc:docMk/>
            <pc:sldMk cId="2445065440" sldId="257"/>
            <ac:picMk id="6" creationId="{CEB36316-CC91-9968-39A2-4749718E9146}"/>
          </ac:picMkLst>
        </pc:picChg>
        <pc:picChg chg="add mod">
          <ac:chgData name="Зимфира Г. Гайнетдинова" userId="S::zimfira@ekbschool1.ru::64dafe0c-445f-4002-8d47-2bb85a6bc471" providerId="AD" clId="Web-{D4F74B5F-AD96-4502-8441-60A62890A4DA}" dt="2023-07-07T07:43:28.708" v="1638" actId="1076"/>
          <ac:picMkLst>
            <pc:docMk/>
            <pc:sldMk cId="2445065440" sldId="257"/>
            <ac:picMk id="17" creationId="{927C660D-A217-3010-C6AC-D3D7D753296C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44:38.773" v="1654"/>
        <pc:sldMkLst>
          <pc:docMk/>
          <pc:sldMk cId="2894011346" sldId="258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2" creationId="{58EE4C27-18EB-D96C-319D-44AB3D4072E0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3" creationId="{F6A01486-FEFD-9E4E-DAB6-96D29A7221CC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9" creationId="{DB304A14-32D0-4873-B914-423ED7B8DAF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11" creationId="{1D460C86-854F-4FB3-ABC2-E823D8FEB9D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38.773" v="1654"/>
          <ac:spMkLst>
            <pc:docMk/>
            <pc:sldMk cId="2894011346" sldId="258"/>
            <ac:spMk id="13" creationId="{BB48116A-278A-4CC5-89D3-9DE8E8FF1245}"/>
          </ac:spMkLst>
        </pc:spChg>
        <pc:picChg chg="add mod">
          <ac:chgData name="Зимфира Г. Гайнетдинова" userId="S::zimfira@ekbschool1.ru::64dafe0c-445f-4002-8d47-2bb85a6bc471" providerId="AD" clId="Web-{D4F74B5F-AD96-4502-8441-60A62890A4DA}" dt="2023-07-07T07:44:38.773" v="1654"/>
          <ac:picMkLst>
            <pc:docMk/>
            <pc:sldMk cId="2894011346" sldId="258"/>
            <ac:picMk id="4" creationId="{7FAE85E4-B0BD-5352-CD0F-46FFF6AB69C4}"/>
          </ac:picMkLst>
        </pc:pic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44:57.851" v="1657"/>
        <pc:sldMkLst>
          <pc:docMk/>
          <pc:sldMk cId="3756825483" sldId="259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" creationId="{418EBC35-2A18-E3BC-17F9-CC2D70AA9272}"/>
          </ac:spMkLst>
        </pc:spChg>
        <pc:spChg chg="add del mo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3" creationId="{C085232F-7A37-AAEA-BE62-4CFDFA41B69B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4:57.836" v="1656"/>
          <ac:spMkLst>
            <pc:docMk/>
            <pc:sldMk cId="3756825483" sldId="259"/>
            <ac:spMk id="10" creationId="{743AA782-23D1-4521-8CAD-47662984AA08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44:57.836" v="1656"/>
          <ac:spMkLst>
            <pc:docMk/>
            <pc:sldMk cId="3756825483" sldId="259"/>
            <ac:spMk id="12" creationId="{71877DBC-BB60-40F0-AC93-2ACDBAAE60C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4" creationId="{8590ADD5-9383-4D3D-9047-3DA2593CCB5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5" creationId="{1CD81A2A-6ED4-4EF4-A14C-912D31E1480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6" creationId="{DABE3E45-88CF-45D8-8D40-C773324D93F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17" creationId="{1661932C-CA15-4E17-B115-FAE7CBEE4789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0" creationId="{B91ECDA9-56DC-4270-8F33-01C5637B8CE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2" creationId="{75F47824-961D-465D-84F9-EAE11BC6173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spMkLst>
            <pc:docMk/>
            <pc:sldMk cId="3756825483" sldId="259"/>
            <ac:spMk id="24" creationId="{FEC9DA3E-C1D7-472D-B7C0-F71AE41FBA23}"/>
          </ac:spMkLst>
        </pc:spChg>
        <pc:picChg chg="add del mod ord">
          <ac:chgData name="Зимфира Г. Гайнетдинова" userId="S::zimfira@ekbschool1.ru::64dafe0c-445f-4002-8d47-2bb85a6bc471" providerId="AD" clId="Web-{D4F74B5F-AD96-4502-8441-60A62890A4DA}" dt="2023-07-07T07:00:48.522" v="581"/>
          <ac:picMkLst>
            <pc:docMk/>
            <pc:sldMk cId="3756825483" sldId="259"/>
            <ac:picMk id="4" creationId="{3312F43C-B4EC-8B07-BA50-30DF19691A0C}"/>
          </ac:picMkLst>
        </pc:picChg>
        <pc:picChg chg="add mod">
          <ac:chgData name="Зимфира Г. Гайнетдинова" userId="S::zimfira@ekbschool1.ru::64dafe0c-445f-4002-8d47-2bb85a6bc471" providerId="AD" clId="Web-{D4F74B5F-AD96-4502-8441-60A62890A4DA}" dt="2023-07-07T07:44:57.851" v="1657"/>
          <ac:picMkLst>
            <pc:docMk/>
            <pc:sldMk cId="3756825483" sldId="259"/>
            <ac:picMk id="5" creationId="{40F931FD-C416-6C48-4066-05A54BD10D75}"/>
          </ac:picMkLst>
        </pc:picChg>
        <pc:cxnChg chg="add">
          <ac:chgData name="Зимфира Г. Гайнетдинова" userId="S::zimfira@ekbschool1.ru::64dafe0c-445f-4002-8d47-2bb85a6bc471" providerId="AD" clId="Web-{D4F74B5F-AD96-4502-8441-60A62890A4DA}" dt="2023-07-07T07:44:57.851" v="1657"/>
          <ac:cxnSpMkLst>
            <pc:docMk/>
            <pc:sldMk cId="3756825483" sldId="259"/>
            <ac:cxnSpMk id="18" creationId="{49CD1692-827B-4C8D-B4A1-134FD04CF45C}"/>
          </ac:cxnSpMkLst>
        </pc:cxn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5:53.603" v="1661" actId="14100"/>
        <pc:sldMkLst>
          <pc:docMk/>
          <pc:sldMk cId="3324828085" sldId="260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2" creationId="{E2B501B6-CDCB-461B-CA0B-DE4ED2F5FA55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5:53.603" v="1661" actId="14100"/>
          <ac:spMkLst>
            <pc:docMk/>
            <pc:sldMk cId="3324828085" sldId="260"/>
            <ac:spMk id="3" creationId="{7A86B5FE-CEED-F39F-F337-E2EC9D94F3F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9" creationId="{CB6E2F43-29E9-49D9-91FC-E5FEFAAA70DE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11" creationId="{3BA62E19-CD42-4C09-B825-844B4943D49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spMkLst>
            <pc:docMk/>
            <pc:sldMk cId="3324828085" sldId="260"/>
            <ac:spMk id="13" creationId="{8E63CC27-1C86-4653-8866-79C24C5C51FB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5:22.118" v="1658"/>
          <ac:picMkLst>
            <pc:docMk/>
            <pc:sldMk cId="3324828085" sldId="260"/>
            <ac:picMk id="5" creationId="{BC2A8F22-5341-32C9-B489-49833D370C54}"/>
          </ac:picMkLst>
        </pc:pic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6:46.401" v="1668" actId="14100"/>
        <pc:sldMkLst>
          <pc:docMk/>
          <pc:sldMk cId="1614157067" sldId="261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6:42.636" v="1667" actId="14100"/>
          <ac:spMkLst>
            <pc:docMk/>
            <pc:sldMk cId="1614157067" sldId="261"/>
            <ac:spMk id="2" creationId="{00F95F63-E9D7-20E5-43B6-D94DD3DB9433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6:46.401" v="1668" actId="14100"/>
          <ac:spMkLst>
            <pc:docMk/>
            <pc:sldMk cId="1614157067" sldId="261"/>
            <ac:spMk id="3" creationId="{B4CB8C01-1DB2-0F14-9604-7E173636FEC3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spMkLst>
            <pc:docMk/>
            <pc:sldMk cId="1614157067" sldId="261"/>
            <ac:spMk id="9" creationId="{F944E337-3E5D-4A1F-A5A1-2057F25B8A7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spMkLst>
            <pc:docMk/>
            <pc:sldMk cId="1614157067" sldId="261"/>
            <ac:spMk id="11" creationId="{4DA50D69-7CF7-4844-B844-A2B821C77F24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6:19.948" v="1662"/>
          <ac:picMkLst>
            <pc:docMk/>
            <pc:sldMk cId="1614157067" sldId="261"/>
            <ac:picMk id="5" creationId="{ECA9D814-18AC-EB3D-180C-853392466CA9}"/>
          </ac:picMkLst>
        </pc:pic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54:07.884" v="1744" actId="20577"/>
        <pc:sldMkLst>
          <pc:docMk/>
          <pc:sldMk cId="34169640" sldId="262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" creationId="{BA3ABAF2-B8D2-B70B-B6C3-565A3BFEA8A8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4:07.884" v="1744" actId="20577"/>
          <ac:spMkLst>
            <pc:docMk/>
            <pc:sldMk cId="34169640" sldId="262"/>
            <ac:spMk id="3" creationId="{613EA3D6-D570-33D5-C234-A6E84CBD164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0" creationId="{1CD81A2A-6ED4-4EF4-A14C-912D31E1480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2" creationId="{1661932C-CA15-4E17-B115-FAE7CBEE4789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4" creationId="{8590ADD5-9383-4D3D-9047-3DA2593CCB5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16" creationId="{DABE3E45-88CF-45D8-8D40-C773324D93F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0" creationId="{B91ECDA9-56DC-4270-8F33-01C5637B8CE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2" creationId="{75F47824-961D-465D-84F9-EAE11BC6173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spMkLst>
            <pc:docMk/>
            <pc:sldMk cId="34169640" sldId="262"/>
            <ac:spMk id="24" creationId="{FEC9DA3E-C1D7-472D-B7C0-F71AE41FBA23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picMkLst>
            <pc:docMk/>
            <pc:sldMk cId="34169640" sldId="262"/>
            <ac:picMk id="7" creationId="{9164B87C-714A-E4F7-37C3-014B71D317D5}"/>
          </ac:picMkLst>
        </pc:picChg>
        <pc:cxnChg chg="add">
          <ac:chgData name="Зимфира Г. Гайнетдинова" userId="S::zimfira@ekbschool1.ru::64dafe0c-445f-4002-8d47-2bb85a6bc471" providerId="AD" clId="Web-{D4F74B5F-AD96-4502-8441-60A62890A4DA}" dt="2023-07-07T07:47:03.840" v="1669"/>
          <ac:cxnSpMkLst>
            <pc:docMk/>
            <pc:sldMk cId="34169640" sldId="262"/>
            <ac:cxnSpMk id="18" creationId="{49CD1692-827B-4C8D-B4A1-134FD04CF45C}"/>
          </ac:cxnSpMkLst>
        </pc:cxnChg>
      </pc:sldChg>
      <pc:sldChg chg="addSp modSp new mod setBg">
        <pc:chgData name="Зимфира Г. Гайнетдинова" userId="S::zimfira@ekbschool1.ru::64dafe0c-445f-4002-8d47-2bb85a6bc471" providerId="AD" clId="Web-{D4F74B5F-AD96-4502-8441-60A62890A4DA}" dt="2023-07-07T07:48:27.405" v="1683" actId="20577"/>
        <pc:sldMkLst>
          <pc:docMk/>
          <pc:sldMk cId="2288455006" sldId="263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2" creationId="{CBA51C40-C484-FB0F-5354-A11A3E9A74F6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48:27.405" v="1683" actId="20577"/>
          <ac:spMkLst>
            <pc:docMk/>
            <pc:sldMk cId="2288455006" sldId="263"/>
            <ac:spMk id="3" creationId="{23997777-B119-508D-BD7B-4C252C354F5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9" creationId="{460B0EFB-53ED-4F35-B05D-F658EA021C6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spMkLst>
            <pc:docMk/>
            <pc:sldMk cId="2288455006" sldId="263"/>
            <ac:spMk id="11" creationId="{835EF3DD-7D43-4A27-8967-A92FD8CC9365}"/>
          </ac:spMkLst>
        </pc:spChg>
        <pc:picChg chg="add">
          <ac:chgData name="Зимфира Г. Гайнетдинова" userId="S::zimfira@ekbschool1.ru::64dafe0c-445f-4002-8d47-2bb85a6bc471" providerId="AD" clId="Web-{D4F74B5F-AD96-4502-8441-60A62890A4DA}" dt="2023-07-07T07:47:58.638" v="1677"/>
          <ac:picMkLst>
            <pc:docMk/>
            <pc:sldMk cId="2288455006" sldId="263"/>
            <ac:picMk id="5" creationId="{D090ACE5-3443-639A-A3F8-29C1B569B1DA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54:19.212" v="1745" actId="14100"/>
        <pc:sldMkLst>
          <pc:docMk/>
          <pc:sldMk cId="1476830379" sldId="264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49:10.734" v="1691" actId="14100"/>
          <ac:spMkLst>
            <pc:docMk/>
            <pc:sldMk cId="1476830379" sldId="264"/>
            <ac:spMk id="2" creationId="{5F4BD456-E94E-81C1-5347-82A9A0BF21DF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4:19.212" v="1745" actId="14100"/>
          <ac:spMkLst>
            <pc:docMk/>
            <pc:sldMk cId="1476830379" sldId="264"/>
            <ac:spMk id="3" creationId="{E8D35080-820B-3D89-2A5E-BEFA4F8D6A7B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48:36.155" v="1684"/>
          <ac:spMkLst>
            <pc:docMk/>
            <pc:sldMk cId="1476830379" sldId="264"/>
            <ac:spMk id="10" creationId="{22587ECF-85E9-4393-9D87-8EB6F3F6C208}"/>
          </ac:spMkLst>
        </pc:spChg>
        <pc:picChg chg="add mod">
          <ac:chgData name="Зимфира Г. Гайнетдинова" userId="S::zimfira@ekbschool1.ru::64dafe0c-445f-4002-8d47-2bb85a6bc471" providerId="AD" clId="Web-{D4F74B5F-AD96-4502-8441-60A62890A4DA}" dt="2023-07-07T07:49:02.077" v="1688" actId="14100"/>
          <ac:picMkLst>
            <pc:docMk/>
            <pc:sldMk cId="1476830379" sldId="264"/>
            <ac:picMk id="7" creationId="{98688F08-7A80-2B72-81DF-2587F271566F}"/>
          </ac:picMkLst>
        </pc:picChg>
      </pc:sldChg>
      <pc:sldChg chg="addSp modSp new mod ord setBg">
        <pc:chgData name="Зимфира Г. Гайнетдинова" userId="S::zimfira@ekbschool1.ru::64dafe0c-445f-4002-8d47-2bb85a6bc471" providerId="AD" clId="Web-{D4F74B5F-AD96-4502-8441-60A62890A4DA}" dt="2023-07-07T07:52:28.959" v="1715"/>
        <pc:sldMkLst>
          <pc:docMk/>
          <pc:sldMk cId="932040247" sldId="265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2" creationId="{EE600FD9-7DB4-0CED-C856-386F4BF2C072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3" creationId="{FE59CD10-5FE1-A84E-E35A-370C455D9AE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8" creationId="{907EF6B7-1338-4443-8C46-6A318D952DFD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10" creationId="{DAAE4CDD-124C-4DCF-9584-B6033B545DD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2:28.959" v="1715"/>
          <ac:spMkLst>
            <pc:docMk/>
            <pc:sldMk cId="932040247" sldId="265"/>
            <ac:spMk id="12" creationId="{081E4A58-353D-44AE-B2FC-2A74E2E400F7}"/>
          </ac:spMkLst>
        </pc:spChg>
      </pc:sldChg>
      <pc:sldChg chg="addSp delSp modSp new mod setBg">
        <pc:chgData name="Зимфира Г. Гайнетдинова" userId="S::zimfira@ekbschool1.ru::64dafe0c-445f-4002-8d47-2bb85a6bc471" providerId="AD" clId="Web-{D4F74B5F-AD96-4502-8441-60A62890A4DA}" dt="2023-07-07T07:53:01.022" v="1718" actId="14100"/>
        <pc:sldMkLst>
          <pc:docMk/>
          <pc:sldMk cId="2698632302" sldId="266"/>
        </pc:sldMkLst>
        <pc:spChg chg="mo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2" creationId="{BA476DF4-A84E-675A-96E4-36B9642640E2}"/>
          </ac:spMkLst>
        </pc:spChg>
        <pc:spChg chg="mod">
          <ac:chgData name="Зимфира Г. Гайнетдинова" userId="S::zimfira@ekbschool1.ru::64dafe0c-445f-4002-8d47-2bb85a6bc471" providerId="AD" clId="Web-{D4F74B5F-AD96-4502-8441-60A62890A4DA}" dt="2023-07-07T07:53:01.022" v="1718" actId="14100"/>
          <ac:spMkLst>
            <pc:docMk/>
            <pc:sldMk cId="2698632302" sldId="266"/>
            <ac:spMk id="3" creationId="{7959F0EA-8FB8-062F-02FA-4950CC93348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10" creationId="{A3363022-C969-41E9-8EB2-E4C94908C1FA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12" creationId="{8D1AD6B3-BE88-4CEB-BA17-790657CC472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2" creationId="{F12E7CC5-C78B-4EBD-9565-3FA00FAA6CF2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4" creationId="{3A4529A5-F675-429F-8044-01372BB13422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04.784" v="1708"/>
          <ac:spMkLst>
            <pc:docMk/>
            <pc:sldMk cId="2698632302" sldId="266"/>
            <ac:spMk id="26" creationId="{63DAB858-5A0C-4AFF-AAC6-705EDF8DB73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28" creationId="{5AFEC601-A132-47EE-B0C2-B38ACD9FCE6F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29" creationId="{489B7BFD-8F45-4093-AD9C-91B15B0503D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0" creationId="{279CAF82-0ECF-42BE-8F37-F71941E5D410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1" creationId="{498F8FF6-43B4-494A-AF8F-123A4983EDF7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2" creationId="{4D525A72-77E7-4E14-BEE2-FC3A19EC41C3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3" creationId="{4DCEC70C-9F4B-4A73-B4BD-AE50AD617F59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4" creationId="{033BC44A-0661-43B4-9C14-FD5963C226AE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6" creationId="{DA31323F-03C2-4114-B2CC-79931D220D0E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38" creationId="{298EBCA3-8AAD-4596-8EBF-43A43542FDD1}"/>
          </ac:spMkLst>
        </pc:spChg>
        <pc:s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spMkLst>
            <pc:docMk/>
            <pc:sldMk cId="2698632302" sldId="266"/>
            <ac:spMk id="47" creationId="{9457709F-7F08-4A4A-9DB7-1AFB3FCF0790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49" creationId="{2B577FF9-3543-4875-815D-3D87BD8A200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0" creationId="{F5569EEC-E12F-4856-B407-02B2813A4AA5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1" creationId="{CF860788-3A6A-45A3-B3F1-06F159665603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2" creationId="{DF1E3393-B852-4883-B778-ED3525112942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3" creationId="{39853D09-4205-4CC7-83EB-288E886AC9E4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4" creationId="{0D040B79-3E73-4A31-840D-D6B9C9FDFC46}"/>
          </ac:spMkLst>
        </pc:spChg>
        <pc:spChg chg="add">
          <ac:chgData name="Зимфира Г. Гайнетдинова" userId="S::zimfira@ekbschool1.ru::64dafe0c-445f-4002-8d47-2bb85a6bc471" providerId="AD" clId="Web-{D4F74B5F-AD96-4502-8441-60A62890A4DA}" dt="2023-07-07T07:51:12.738" v="1711"/>
          <ac:spMkLst>
            <pc:docMk/>
            <pc:sldMk cId="2698632302" sldId="266"/>
            <ac:spMk id="55" creationId="{156C6AE5-3F8B-42AC-9EA4-1B686A11E93F}"/>
          </ac:spMkLst>
        </pc:spChg>
        <pc:grpChg chg="add del">
          <ac:chgData name="Зимфира Г. Гайнетдинова" userId="S::zimfira@ekbschool1.ru::64dafe0c-445f-4002-8d47-2bb85a6bc471" providerId="AD" clId="Web-{D4F74B5F-AD96-4502-8441-60A62890A4DA}" dt="2023-07-07T07:51:12.738" v="1711"/>
          <ac:grpSpMkLst>
            <pc:docMk/>
            <pc:sldMk cId="2698632302" sldId="266"/>
            <ac:grpSpMk id="14" creationId="{89D1390B-7E13-4B4F-9CB2-391063412E54}"/>
          </ac:grpSpMkLst>
        </pc:grpChg>
        <pc:grpChg chg="add del">
          <ac:chgData name="Зимфира Г. Гайнетдинова" userId="S::zimfira@ekbschool1.ru::64dafe0c-445f-4002-8d47-2bb85a6bc471" providerId="AD" clId="Web-{D4F74B5F-AD96-4502-8441-60A62890A4DA}" dt="2023-07-07T07:51:12.722" v="1710"/>
          <ac:grpSpMkLst>
            <pc:docMk/>
            <pc:sldMk cId="2698632302" sldId="266"/>
            <ac:grpSpMk id="40" creationId="{FB9739EB-7F66-433D-841F-AB3CD18700B7}"/>
          </ac:grpSpMkLst>
        </pc:grpChg>
        <pc:picChg chg="add mod ord">
          <ac:chgData name="Зимфира Г. Гайнетдинова" userId="S::zimfira@ekbschool1.ru::64dafe0c-445f-4002-8d47-2bb85a6bc471" providerId="AD" clId="Web-{D4F74B5F-AD96-4502-8441-60A62890A4DA}" dt="2023-07-07T07:51:12.738" v="1711"/>
          <ac:picMkLst>
            <pc:docMk/>
            <pc:sldMk cId="2698632302" sldId="266"/>
            <ac:picMk id="7" creationId="{49DD894B-7B56-2C0D-662D-2CB919412B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och1@eduekb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очерние элементы документа и окна">
            <a:extLst>
              <a:ext uri="{FF2B5EF4-FFF2-40B4-BE49-F238E27FC236}">
                <a16:creationId xmlns:a16="http://schemas.microsoft.com/office/drawing/2014/main" id="{D2A63199-AFEC-F604-9AFD-4ABEB979B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4593-C839-C4B4-33F0-274398C45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200" dirty="0">
                <a:solidFill>
                  <a:srgbClr val="FFFFFF"/>
                </a:solidFill>
                <a:cs typeface="Calibri Light"/>
              </a:rPr>
              <a:t>Ребенок зачислен в 1 класс.</a:t>
            </a:r>
            <a:br>
              <a:rPr lang="ru-RU" sz="5200" dirty="0">
                <a:solidFill>
                  <a:srgbClr val="FFFFFF"/>
                </a:solidFill>
                <a:cs typeface="Calibri Light"/>
              </a:rPr>
            </a:br>
            <a:r>
              <a:rPr lang="ru-RU" sz="5200" dirty="0">
                <a:solidFill>
                  <a:srgbClr val="FFFFFF"/>
                </a:solidFill>
                <a:cs typeface="Calibri Light"/>
              </a:rPr>
              <a:t> Что дальше?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7A6D5E-F9CA-208F-DC02-ED016FBA3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"/>
              </a:rPr>
              <a:t>Информация для родителей о подготовке к началу учебного года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6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00FD9-7DB4-0CED-C856-386F4BF2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Организация питания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9CD10-5FE1-A84E-E35A-370C455D9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ru-RU" dirty="0">
                <a:cs typeface="Calibri"/>
              </a:rPr>
              <a:t>Все обучающиеся 1 – 4 классов питаются бесплатно </a:t>
            </a:r>
          </a:p>
          <a:p>
            <a:r>
              <a:rPr lang="ru-RU" dirty="0">
                <a:cs typeface="Calibri"/>
              </a:rPr>
              <a:t>Необходимо подготовить документы (копии) для отдельных категорий обучающихся и сдать классному руководителю 2 сентября 2026:</a:t>
            </a:r>
          </a:p>
          <a:p>
            <a:r>
              <a:rPr lang="ru-RU" dirty="0">
                <a:cs typeface="Calibri"/>
              </a:rPr>
              <a:t>Многодетные</a:t>
            </a:r>
          </a:p>
          <a:p>
            <a:r>
              <a:rPr lang="ru-RU" dirty="0">
                <a:cs typeface="Calibri"/>
              </a:rPr>
              <a:t>Дети участников СВО</a:t>
            </a:r>
          </a:p>
          <a:p>
            <a:r>
              <a:rPr lang="ru-RU" dirty="0">
                <a:cs typeface="Calibri"/>
              </a:rPr>
              <a:t>Опекаемые</a:t>
            </a:r>
          </a:p>
          <a:p>
            <a:r>
              <a:rPr lang="ru-RU" dirty="0">
                <a:cs typeface="Calibri"/>
              </a:rPr>
              <a:t>Дети-инвалиды</a:t>
            </a:r>
          </a:p>
          <a:p>
            <a:r>
              <a:rPr lang="ru-RU" dirty="0">
                <a:cs typeface="Calibri"/>
              </a:rPr>
              <a:t>Дети с ОВЗ (заключение ПМПК)</a:t>
            </a:r>
          </a:p>
          <a:p>
            <a:r>
              <a:rPr lang="ru-RU" dirty="0">
                <a:cs typeface="Calibri"/>
              </a:rPr>
              <a:t>СНИЛС родителя подавшего заявление о приёме в 1 класс и СНИЛС ребенка (копия)</a:t>
            </a:r>
          </a:p>
        </p:txBody>
      </p:sp>
    </p:spTree>
    <p:extLst>
      <p:ext uri="{BB962C8B-B14F-4D97-AF65-F5344CB8AC3E}">
        <p14:creationId xmlns:p14="http://schemas.microsoft.com/office/powerpoint/2010/main" val="93204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21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76DF4-A84E-675A-96E4-36B96426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15" y="798703"/>
            <a:ext cx="5221185" cy="3072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Информация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о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встрече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учителей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родителями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о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проведении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торжественных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линеек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 -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сайте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разделе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НОВОСТИ  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информацию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можно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изучать</a:t>
            </a:r>
            <a:r>
              <a:rPr lang="ru-RU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на сайте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2</a:t>
            </a:r>
            <a:r>
              <a:rPr lang="ru-RU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августа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</a:t>
            </a:r>
            <a:r>
              <a:rPr lang="ru-RU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9F0EA-8FB8-062F-02FA-4950CC93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48" y="4599531"/>
            <a:ext cx="5221185" cy="1465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kern="1200" err="1">
                <a:latin typeface="+mn-lt"/>
                <a:ea typeface="+mn-ea"/>
                <a:cs typeface="+mn-cs"/>
              </a:rPr>
              <a:t>До</a:t>
            </a:r>
            <a:r>
              <a:rPr lang="en-US" sz="48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4800" kern="1200" err="1">
                <a:latin typeface="+mn-lt"/>
                <a:ea typeface="+mn-ea"/>
                <a:cs typeface="+mn-cs"/>
              </a:rPr>
              <a:t>встречи</a:t>
            </a:r>
            <a:r>
              <a:rPr lang="en-US" sz="4800" kern="1200" dirty="0">
                <a:latin typeface="+mn-lt"/>
                <a:ea typeface="+mn-ea"/>
                <a:cs typeface="+mn-cs"/>
              </a:rPr>
              <a:t>!</a:t>
            </a:r>
            <a:endParaRPr lang="en-US" sz="4800" kern="1200" dirty="0">
              <a:latin typeface="+mn-lt"/>
              <a:cs typeface="Calibri"/>
            </a:endParaRPr>
          </a:p>
        </p:txBody>
      </p:sp>
      <p:sp>
        <p:nvSpPr>
          <p:cNvPr id="50" name="Freeform: Shape 23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25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Вопросы">
            <a:extLst>
              <a:ext uri="{FF2B5EF4-FFF2-40B4-BE49-F238E27FC236}">
                <a16:creationId xmlns:a16="http://schemas.microsoft.com/office/drawing/2014/main" id="{49DD894B-7B56-2C0D-662D-2CB91941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3046" y="1209578"/>
            <a:ext cx="4055897" cy="405589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52" name="Freeform: Shape 27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29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31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Freeform: Shape 33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3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0F93D-D799-C844-00AC-E2031699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 panose="020F0302020204030204"/>
              </a:rPr>
              <a:t>Комплектование классов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6E196F7-BA48-2118-AB66-E156899D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755616" cy="37224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1700" dirty="0">
                <a:cs typeface="Calibri"/>
              </a:rPr>
              <a:t>На основании Устава МАОУ СОШ № 1 имени С.С. Алексеева </a:t>
            </a:r>
            <a:r>
              <a:rPr lang="ru-RU" sz="1700" b="1" dirty="0">
                <a:cs typeface="Calibri"/>
              </a:rPr>
              <a:t>комплектование классов и распределение детей </a:t>
            </a:r>
            <a:r>
              <a:rPr lang="ru-RU" sz="1700" dirty="0">
                <a:cs typeface="Calibri"/>
              </a:rPr>
              <a:t>являются компетенцией школы</a:t>
            </a:r>
          </a:p>
          <a:p>
            <a:r>
              <a:rPr lang="ru-RU" sz="1700" dirty="0">
                <a:cs typeface="Calibri"/>
              </a:rPr>
              <a:t>С 06 июля по 31 августа 2026 идет прием заявлений граждан на свободные места </a:t>
            </a:r>
          </a:p>
          <a:p>
            <a:r>
              <a:rPr lang="ru-RU" sz="1700" b="1" dirty="0">
                <a:cs typeface="Calibri"/>
              </a:rPr>
              <a:t>Распределение детей по классам</a:t>
            </a:r>
            <a:r>
              <a:rPr lang="ru-RU" sz="1700" dirty="0">
                <a:cs typeface="Calibri"/>
              </a:rPr>
              <a:t> состоится </a:t>
            </a:r>
            <a:r>
              <a:rPr lang="ru-RU" sz="1700" b="1" dirty="0">
                <a:cs typeface="Calibri"/>
              </a:rPr>
              <a:t>25 августа 2026</a:t>
            </a:r>
            <a:endParaRPr lang="ru-RU" b="1" dirty="0">
              <a:cs typeface="Calibri" panose="020F0502020204030204"/>
            </a:endParaRPr>
          </a:p>
          <a:p>
            <a:r>
              <a:rPr lang="ru-RU" sz="1700" dirty="0">
                <a:cs typeface="Calibri"/>
              </a:rPr>
              <a:t>Информация о распределении будет размещена на сайте:</a:t>
            </a:r>
          </a:p>
          <a:p>
            <a:pPr marL="0" indent="0">
              <a:buNone/>
            </a:pPr>
            <a:r>
              <a:rPr lang="ru-RU" sz="1700" i="1" dirty="0">
                <a:ea typeface="+mn-lt"/>
                <a:cs typeface="+mn-lt"/>
              </a:rPr>
              <a:t>   Приём в </a:t>
            </a:r>
            <a:r>
              <a:rPr lang="ru-RU" sz="1700" i="1" dirty="0" err="1">
                <a:ea typeface="+mn-lt"/>
                <a:cs typeface="+mn-lt"/>
              </a:rPr>
              <a:t>школу_Приём</a:t>
            </a:r>
            <a:r>
              <a:rPr lang="ru-RU" sz="1700" i="1" dirty="0">
                <a:ea typeface="+mn-lt"/>
                <a:cs typeface="+mn-lt"/>
              </a:rPr>
              <a:t> в 1 </a:t>
            </a:r>
            <a:r>
              <a:rPr lang="ru-RU" sz="1700" i="1" dirty="0" err="1">
                <a:ea typeface="+mn-lt"/>
                <a:cs typeface="+mn-lt"/>
              </a:rPr>
              <a:t>класс_Комплектование</a:t>
            </a:r>
            <a:endParaRPr lang="ru-RU" sz="1700" i="1" dirty="0">
              <a:ea typeface="+mn-lt"/>
              <a:cs typeface="+mn-lt"/>
            </a:endParaRPr>
          </a:p>
          <a:p>
            <a:r>
              <a:rPr lang="ru-RU" sz="1700" dirty="0">
                <a:ea typeface="+mn-lt"/>
                <a:cs typeface="+mn-lt"/>
              </a:rPr>
              <a:t>Необходимо изучать обновленную информацию о проведении встреч с учителями и родителями на сайте ОУ </a:t>
            </a:r>
            <a:r>
              <a:rPr lang="ru-RU" sz="1700" b="1" dirty="0">
                <a:ea typeface="+mn-lt"/>
                <a:cs typeface="+mn-lt"/>
              </a:rPr>
              <a:t>с 25 августа 2026 в </a:t>
            </a:r>
            <a:r>
              <a:rPr lang="ru-RU" sz="1700" dirty="0">
                <a:ea typeface="+mn-lt"/>
                <a:cs typeface="+mn-lt"/>
              </a:rPr>
              <a:t>разделе</a:t>
            </a:r>
            <a:r>
              <a:rPr lang="ru-RU" sz="1700" b="1" dirty="0">
                <a:ea typeface="+mn-lt"/>
                <a:cs typeface="+mn-lt"/>
              </a:rPr>
              <a:t> НОВОСТИ</a:t>
            </a:r>
          </a:p>
          <a:p>
            <a:endParaRPr lang="ru-RU" sz="1700" i="1" dirty="0">
              <a:ea typeface="+mn-lt"/>
              <a:cs typeface="+mn-lt"/>
            </a:endParaRPr>
          </a:p>
        </p:txBody>
      </p:sp>
      <p:pic>
        <p:nvPicPr>
          <p:cNvPr id="17" name="Picture 4" descr="Восклицательный знак на желтом фоне">
            <a:extLst>
              <a:ext uri="{FF2B5EF4-FFF2-40B4-BE49-F238E27FC236}">
                <a16:creationId xmlns:a16="http://schemas.microsoft.com/office/drawing/2014/main" id="{927C660D-A217-3010-C6AC-D3D7D7532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1" r="10643" b="4"/>
          <a:stretch/>
        </p:blipFill>
        <p:spPr>
          <a:xfrm>
            <a:off x="7170361" y="73079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50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E4C27-18EB-D96C-319D-44AB3D40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ru-RU" sz="3700">
                <a:cs typeface="Calibri Light"/>
              </a:rPr>
              <a:t>Для родителей близнецов и двойняшек</a:t>
            </a:r>
            <a:endParaRPr lang="ru-RU" sz="37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01486-FEFD-9E4E-DAB6-96D29A72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cs typeface="Calibri"/>
              </a:rPr>
              <a:t>Рекомендуем написать заявление:</a:t>
            </a:r>
          </a:p>
          <a:p>
            <a:r>
              <a:rPr lang="ru-RU" dirty="0">
                <a:cs typeface="Calibri"/>
              </a:rPr>
              <a:t> о необходимости распределения детей в один или разные классы на почту школы </a:t>
            </a:r>
            <a:r>
              <a:rPr lang="ru-RU">
                <a:latin typeface="Tahoma"/>
                <a:ea typeface="Tahoma"/>
                <a:cs typeface="Tahoma"/>
                <a:hlinkClick r:id="rId2"/>
              </a:rPr>
              <a:t>soch1@eduekb.ru</a:t>
            </a:r>
            <a:r>
              <a:rPr lang="ru-RU">
                <a:latin typeface="Tahoma"/>
                <a:ea typeface="Tahoma"/>
                <a:cs typeface="Tahoma"/>
              </a:rPr>
              <a:t>  </a:t>
            </a:r>
          </a:p>
          <a:p>
            <a:endParaRPr lang="ru-RU">
              <a:latin typeface="Tahoma"/>
              <a:ea typeface="Tahoma"/>
              <a:cs typeface="Tahoma"/>
            </a:endParaRPr>
          </a:p>
        </p:txBody>
      </p:sp>
      <p:pic>
        <p:nvPicPr>
          <p:cNvPr id="4" name="Рисунок 4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FAE85E4-B0BD-5352-CD0F-46FFF6AB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8" r="20876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1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EBC35-2A18-E3BC-17F9-CC2D70AA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Медицинские карты школьника</a:t>
            </a:r>
            <a:endParaRPr lang="ru-RU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5232F-7A37-AAEA-BE62-4CFDFA41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cs typeface="Calibri"/>
              </a:rPr>
              <a:t>Необходимо пройти медицинскую комиссию и подготовить медицинскую карту</a:t>
            </a:r>
          </a:p>
          <a:p>
            <a:r>
              <a:rPr lang="ru-RU" dirty="0">
                <a:cs typeface="Calibri"/>
              </a:rPr>
              <a:t>Принести классному руководителю 02 сентября 2026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снимок экрана, Шрифт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40F931FD-C416-6C48-4066-05A54BD10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2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Календарь на столе">
            <a:extLst>
              <a:ext uri="{FF2B5EF4-FFF2-40B4-BE49-F238E27FC236}">
                <a16:creationId xmlns:a16="http://schemas.microsoft.com/office/drawing/2014/main" id="{BC2A8F22-5341-32C9-B489-49833D37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760" y="3444008"/>
            <a:ext cx="5122239" cy="3413992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501B6-CDCB-461B-CA0B-DE4ED2F5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Это важно знать!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6B5FE-CEED-F39F-F337-E2EC9D94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49" y="2295350"/>
            <a:ext cx="5883963" cy="4069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800" dirty="0">
                <a:cs typeface="Calibri"/>
              </a:rPr>
              <a:t>Реализуется: </a:t>
            </a:r>
            <a:endParaRPr lang="ru-RU" sz="1800" dirty="0"/>
          </a:p>
          <a:p>
            <a:r>
              <a:rPr lang="ru-RU" sz="1800" dirty="0">
                <a:cs typeface="Calibri"/>
              </a:rPr>
              <a:t>Федеральный государственный образовательный стандарт начального общего образования (ФГОС НОО)</a:t>
            </a:r>
            <a:endParaRPr lang="ru-RU" sz="1800" dirty="0"/>
          </a:p>
          <a:p>
            <a:r>
              <a:rPr lang="ru-RU" sz="1800" dirty="0">
                <a:cs typeface="Calibri"/>
              </a:rPr>
              <a:t>Программа "Школа России"</a:t>
            </a:r>
          </a:p>
          <a:p>
            <a:r>
              <a:rPr lang="ru-RU" sz="1800" dirty="0">
                <a:cs typeface="Calibri"/>
              </a:rPr>
              <a:t>Учебники по всем предметам в наличии</a:t>
            </a:r>
          </a:p>
          <a:p>
            <a:r>
              <a:rPr lang="ru-RU" sz="1800" dirty="0">
                <a:cs typeface="Calibri"/>
              </a:rPr>
              <a:t>Обучающиеся 1-ых классов обучаются только в 1 смену</a:t>
            </a:r>
          </a:p>
          <a:p>
            <a:r>
              <a:rPr lang="ru-RU" sz="1800" dirty="0">
                <a:cs typeface="Calibri"/>
              </a:rPr>
              <a:t>Кабинеты располагаются на 3 – 4 этажах</a:t>
            </a:r>
          </a:p>
          <a:p>
            <a:r>
              <a:rPr lang="ru-RU" sz="1800" dirty="0">
                <a:cs typeface="Calibri"/>
              </a:rPr>
              <a:t>Первые две недели проходит адаптационный период</a:t>
            </a:r>
          </a:p>
          <a:p>
            <a:r>
              <a:rPr lang="ru-RU" sz="1800" dirty="0">
                <a:cs typeface="Calibri"/>
              </a:rPr>
              <a:t>У каждого класса свой гардеробный отсек в раздевалке</a:t>
            </a:r>
          </a:p>
          <a:p>
            <a:endParaRPr lang="ru-RU" sz="1800" dirty="0">
              <a:cs typeface="Calibri"/>
            </a:endParaRPr>
          </a:p>
          <a:p>
            <a:endParaRPr lang="ru-RU" sz="1800" dirty="0">
              <a:cs typeface="Calibri"/>
            </a:endParaRPr>
          </a:p>
          <a:p>
            <a:endParaRPr lang="ru-RU" sz="1800" dirty="0">
              <a:cs typeface="Calibri"/>
            </a:endParaRPr>
          </a:p>
          <a:p>
            <a:endParaRPr lang="ru-RU" sz="1800" dirty="0"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2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95F63-E9D7-20E5-43B6-D94DD3DB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257279"/>
            <a:ext cx="6781800" cy="931600"/>
          </a:xfrm>
        </p:spPr>
        <p:txBody>
          <a:bodyPr>
            <a:normAutofit fontScale="90000"/>
          </a:bodyPr>
          <a:lstStyle/>
          <a:p>
            <a:r>
              <a:rPr lang="ru-RU" sz="3100" b="1">
                <a:latin typeface="Times New Roman"/>
                <a:cs typeface="Times New Roman"/>
              </a:rPr>
              <a:t>Канцелярские товары для основных предметов (базовый набор)</a:t>
            </a:r>
            <a:endParaRPr lang="ru-RU" sz="3100"/>
          </a:p>
        </p:txBody>
      </p:sp>
      <p:pic>
        <p:nvPicPr>
          <p:cNvPr id="5" name="Picture 4" descr="Записная книжка и баллпен">
            <a:extLst>
              <a:ext uri="{FF2B5EF4-FFF2-40B4-BE49-F238E27FC236}">
                <a16:creationId xmlns:a16="http://schemas.microsoft.com/office/drawing/2014/main" id="{ECA9D814-18AC-EB3D-180C-85339246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11" r="-3" b="-3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4CB8C01-1DB2-0F14-9604-7E173636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314699"/>
            <a:ext cx="6781800" cy="478798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ru-RU" sz="1400" b="1" dirty="0">
              <a:latin typeface="Times New Roman"/>
              <a:cs typeface="Times New Roman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тетради обычные (не крупную) клетку и узкую косую линейку (обязательно с местом для подписывания) – по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обложки для тетрадей прозрачные –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закладки для книг – 10 штук;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счетные палочки;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блокнот для записей/в клетку;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пенал (раскладывающийся, не мешок, на молнии);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ручка синяя шариковая/пишущая мягко, стержень стационарный, не выщелкивающийся – 2-5 шт.;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простые карандаши – 2-4 шт. (хорошо заточенные, ТМ или НВ);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цветные карандаши (мягкие или ТМ) – 6 основных цветов;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ластик – 2 шт.;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линейка 15 см – 1шт. (с четкими делениями);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- точилка.</a:t>
            </a:r>
            <a:endParaRPr lang="ru-RU" sz="1400" dirty="0">
              <a:cs typeface="Calibri"/>
            </a:endParaRPr>
          </a:p>
          <a:p>
            <a:r>
              <a:rPr lang="ru-RU" sz="1400" b="1" dirty="0">
                <a:latin typeface="Times New Roman"/>
                <a:cs typeface="Times New Roman"/>
              </a:rPr>
              <a:t>Рекомендуем не торопиться с приобретением! Классный руководитель подскажет!</a:t>
            </a:r>
          </a:p>
          <a:p>
            <a:endParaRPr lang="ru-RU" sz="1000"/>
          </a:p>
          <a:p>
            <a:endParaRPr lang="ru-RU" sz="1000">
              <a:cs typeface="Calibri"/>
            </a:endParaRPr>
          </a:p>
          <a:p>
            <a:endParaRPr lang="ru-RU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15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ABAF2-B8D2-B70B-B6C3-565A3BFE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Дополнительное образование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EA3D6-D570-33D5-C234-A6E84CBD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sz="2000" dirty="0">
                <a:cs typeface="Calibri"/>
              </a:rPr>
              <a:t>Кружки и секции представлены на сайте ОУ: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«Предшкольная пора», группа 1, 2 (для детей 6-7 лет)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«Успешный первоклассник» (для детей 6-8 лет)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«Настольный теннис «</a:t>
            </a:r>
            <a:r>
              <a:rPr lang="en-US" sz="1500" dirty="0">
                <a:latin typeface="Tahoma"/>
                <a:ea typeface="Tahoma"/>
                <a:cs typeface="Tahoma"/>
              </a:rPr>
              <a:t>PRO PING-PONG</a:t>
            </a:r>
            <a:r>
              <a:rPr lang="ru-RU" sz="1500" dirty="0">
                <a:latin typeface="Tahoma"/>
                <a:ea typeface="Tahoma"/>
                <a:cs typeface="Tahoma"/>
              </a:rPr>
              <a:t>»</a:t>
            </a:r>
            <a:endParaRPr lang="ru-RU" sz="1500" dirty="0"/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Центр подготовки баскетболистов</a:t>
            </a:r>
          </a:p>
          <a:p>
            <a:r>
              <a:rPr lang="ru-RU" sz="1500" dirty="0" err="1">
                <a:latin typeface="Tahoma"/>
                <a:ea typeface="Tahoma"/>
                <a:cs typeface="Tahoma"/>
              </a:rPr>
              <a:t>Кроссфит</a:t>
            </a:r>
            <a:endParaRPr lang="ru-RU" sz="1500" dirty="0">
              <a:latin typeface="Tahoma"/>
              <a:ea typeface="Tahoma"/>
              <a:cs typeface="Tahoma"/>
            </a:endParaRP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Каллиграфия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«Изостудия «Озорная кисточка»</a:t>
            </a:r>
            <a:endParaRPr lang="ru-RU" sz="1500" dirty="0"/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Студия классического танца «Антре»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Футбольный фристайл</a:t>
            </a:r>
          </a:p>
          <a:p>
            <a:r>
              <a:rPr lang="ru-RU" sz="1500" dirty="0">
                <a:cs typeface="Calibri" panose="020F0502020204030204"/>
              </a:rPr>
              <a:t>3</a:t>
            </a:r>
            <a:r>
              <a:rPr lang="en-US" sz="1500" dirty="0">
                <a:cs typeface="Calibri" panose="020F0502020204030204"/>
              </a:rPr>
              <a:t>D</a:t>
            </a:r>
            <a:r>
              <a:rPr lang="ru-RU" sz="1500" dirty="0">
                <a:cs typeface="Calibri" panose="020F0502020204030204"/>
              </a:rPr>
              <a:t>  - моделирование</a:t>
            </a:r>
          </a:p>
          <a:p>
            <a:r>
              <a:rPr lang="ru-RU" sz="1500" dirty="0">
                <a:latin typeface="Tahoma"/>
                <a:ea typeface="Tahoma"/>
                <a:cs typeface="Tahoma"/>
              </a:rPr>
              <a:t>«Бисероплетение»</a:t>
            </a:r>
            <a:endParaRPr lang="ru-RU" sz="1500" dirty="0"/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Студия «Звонкие голоса»</a:t>
            </a:r>
            <a:endParaRPr lang="ru-RU" sz="1500" dirty="0"/>
          </a:p>
          <a:p>
            <a:r>
              <a:rPr lang="ru-RU" sz="1500" dirty="0">
                <a:latin typeface="Tahoma"/>
                <a:ea typeface="Tahoma"/>
                <a:cs typeface="Tahoma"/>
              </a:rPr>
              <a:t>Театрик художественного слова «Мы»</a:t>
            </a:r>
            <a:endParaRPr lang="ru-RU" sz="1500" dirty="0"/>
          </a:p>
          <a:p>
            <a:r>
              <a:rPr lang="ru-RU" sz="1500" b="1" dirty="0">
                <a:latin typeface="Tahoma"/>
                <a:ea typeface="Tahoma"/>
                <a:cs typeface="Tahoma"/>
              </a:rPr>
              <a:t>Информация будет корректироваться к 01.09.2026</a:t>
            </a:r>
          </a:p>
          <a:p>
            <a:pPr marL="0" indent="0">
              <a:buNone/>
            </a:pPr>
            <a:endParaRPr lang="ru-RU" sz="1500" dirty="0"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Контур робота">
            <a:extLst>
              <a:ext uri="{FF2B5EF4-FFF2-40B4-BE49-F238E27FC236}">
                <a16:creationId xmlns:a16="http://schemas.microsoft.com/office/drawing/2014/main" id="{9164B87C-714A-E4F7-37C3-014B71D3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BD456-E94E-81C1-5347-82A9A0BF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048"/>
            <a:ext cx="5545696" cy="1734043"/>
          </a:xfrm>
        </p:spPr>
        <p:txBody>
          <a:bodyPr anchor="b">
            <a:normAutofit/>
          </a:bodyPr>
          <a:lstStyle/>
          <a:p>
            <a:r>
              <a:rPr lang="ru-RU" sz="4000">
                <a:cs typeface="Calibri Light"/>
              </a:rPr>
              <a:t>Отдельные группы детей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35080-820B-3D89-2A5E-BEFA4F8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85281"/>
            <a:ext cx="5329845" cy="394951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2000" dirty="0">
              <a:cs typeface="Calibri"/>
            </a:endParaRPr>
          </a:p>
          <a:p>
            <a:r>
              <a:rPr lang="ru-RU" sz="2400" dirty="0">
                <a:cs typeface="Calibri"/>
              </a:rPr>
              <a:t>Для создания успешной образовательной среды необходимо подготовить копии документов и принести их классному руководителю 02 сентября 2026 г.:</a:t>
            </a:r>
          </a:p>
          <a:p>
            <a:r>
              <a:rPr lang="ru-RU" sz="2000" dirty="0">
                <a:cs typeface="Calibri"/>
              </a:rPr>
              <a:t>Удостоверение детей-инвалидов</a:t>
            </a:r>
          </a:p>
          <a:p>
            <a:r>
              <a:rPr lang="ru-RU" sz="2000" dirty="0">
                <a:cs typeface="Calibri"/>
              </a:rPr>
              <a:t>Индивидуальная программа реабилитации и </a:t>
            </a:r>
            <a:r>
              <a:rPr lang="ru-RU" sz="2000" dirty="0" err="1">
                <a:cs typeface="Calibri"/>
              </a:rPr>
              <a:t>абилитации</a:t>
            </a:r>
            <a:r>
              <a:rPr lang="ru-RU" sz="2000" dirty="0">
                <a:cs typeface="Calibri"/>
              </a:rPr>
              <a:t> (ИПРА)</a:t>
            </a:r>
          </a:p>
          <a:p>
            <a:r>
              <a:rPr lang="ru-RU" sz="2000" dirty="0">
                <a:cs typeface="Calibri"/>
              </a:rPr>
              <a:t>Заключение ПМПК</a:t>
            </a:r>
          </a:p>
          <a:p>
            <a:endParaRPr lang="ru-RU" sz="2000" dirty="0">
              <a:cs typeface="Calibri"/>
            </a:endParaRPr>
          </a:p>
        </p:txBody>
      </p:sp>
      <p:pic>
        <p:nvPicPr>
          <p:cNvPr id="7" name="Graphic 6" descr="Семья">
            <a:extLst>
              <a:ext uri="{FF2B5EF4-FFF2-40B4-BE49-F238E27FC236}">
                <a16:creationId xmlns:a16="http://schemas.microsoft.com/office/drawing/2014/main" id="{98688F08-7A80-2B72-81DF-2587F2715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287" y="646206"/>
            <a:ext cx="4749512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Воротники рубашек цветов радуги, висящие в шкафу">
            <a:extLst>
              <a:ext uri="{FF2B5EF4-FFF2-40B4-BE49-F238E27FC236}">
                <a16:creationId xmlns:a16="http://schemas.microsoft.com/office/drawing/2014/main" id="{D090ACE5-3443-639A-A3F8-29C1B569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2" r="26697" b="-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51C40-C484-FB0F-5354-A11A3E9A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Школьная форма/обувь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97777-B119-508D-BD7B-4C252C35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Школьная одежда черного цвета</a:t>
            </a:r>
          </a:p>
          <a:p>
            <a:r>
              <a:rPr lang="ru-RU" dirty="0">
                <a:cs typeface="Calibri"/>
              </a:rPr>
              <a:t>Обувь - удобная, практичная</a:t>
            </a:r>
          </a:p>
          <a:p>
            <a:r>
              <a:rPr lang="ru-RU" dirty="0">
                <a:cs typeface="Calibri"/>
              </a:rPr>
              <a:t>Спортивная одежда/обувь - </a:t>
            </a:r>
          </a:p>
          <a:p>
            <a:pPr marL="0" indent="0">
              <a:buNone/>
            </a:pPr>
            <a:r>
              <a:rPr lang="ru-RU" dirty="0">
                <a:cs typeface="Calibri"/>
              </a:rPr>
              <a:t>после встречи с классным руководителем, после получения рекомендаций от учителя физической культуры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45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593</Words>
  <Application>Microsoft Office PowerPoint</Application>
  <PresentationFormat>Широкоэкранный</PresentationFormat>
  <Paragraphs>80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Тема Office</vt:lpstr>
      <vt:lpstr>Ребенок зачислен в 1 класс.  Что дальше?</vt:lpstr>
      <vt:lpstr>Комплектование классов</vt:lpstr>
      <vt:lpstr>Для родителей близнецов и двойняшек</vt:lpstr>
      <vt:lpstr>Медицинские карты школьника</vt:lpstr>
      <vt:lpstr>Это важно знать!</vt:lpstr>
      <vt:lpstr>Канцелярские товары для основных предметов (базовый набор)</vt:lpstr>
      <vt:lpstr>Дополнительное образование</vt:lpstr>
      <vt:lpstr>Отдельные группы детей</vt:lpstr>
      <vt:lpstr>Школьная форма/обувь</vt:lpstr>
      <vt:lpstr>Организация питания</vt:lpstr>
      <vt:lpstr>Информация о встрече учителей с родителями, о проведении торжественных линеек  - на сайте в разделе НОВОСТИ   (информацию можно изучать на сайте с 25 августа 2026)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Зимфира Г. Гайнетдинова</dc:creator>
  <cp:lastModifiedBy>Honor</cp:lastModifiedBy>
  <cp:revision>434</cp:revision>
  <dcterms:created xsi:type="dcterms:W3CDTF">2012-07-30T23:42:41Z</dcterms:created>
  <dcterms:modified xsi:type="dcterms:W3CDTF">2026-07-03T10:28:03Z</dcterms:modified>
</cp:coreProperties>
</file>