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15" r:id="rId3"/>
    <p:sldId id="319" r:id="rId4"/>
    <p:sldId id="316" r:id="rId5"/>
    <p:sldId id="258" r:id="rId6"/>
    <p:sldId id="259" r:id="rId7"/>
    <p:sldId id="262" r:id="rId8"/>
    <p:sldId id="260" r:id="rId9"/>
    <p:sldId id="293" r:id="rId10"/>
    <p:sldId id="320" r:id="rId11"/>
    <p:sldId id="280" r:id="rId12"/>
    <p:sldId id="266" r:id="rId13"/>
    <p:sldId id="313" r:id="rId14"/>
    <p:sldId id="268" r:id="rId15"/>
    <p:sldId id="288" r:id="rId16"/>
    <p:sldId id="281" r:id="rId17"/>
    <p:sldId id="283" r:id="rId18"/>
    <p:sldId id="286" r:id="rId19"/>
    <p:sldId id="265" r:id="rId20"/>
    <p:sldId id="289" r:id="rId21"/>
    <p:sldId id="273" r:id="rId22"/>
    <p:sldId id="310" r:id="rId23"/>
    <p:sldId id="312" r:id="rId24"/>
    <p:sldId id="287" r:id="rId25"/>
    <p:sldId id="292" r:id="rId26"/>
    <p:sldId id="321" r:id="rId27"/>
    <p:sldId id="278" r:id="rId2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6" autoAdjust="0"/>
  </p:normalViewPr>
  <p:slideViewPr>
    <p:cSldViewPr snapToGrid="0">
      <p:cViewPr varScale="1">
        <p:scale>
          <a:sx n="91" d="100"/>
          <a:sy n="91" d="100"/>
        </p:scale>
        <p:origin x="3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18B0C-E849-4B61-B62C-5CD3E21270B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D42745-EB76-4C59-AC95-D019B68405A0}">
      <dgm:prSet/>
      <dgm:spPr/>
      <dgm:t>
        <a:bodyPr/>
        <a:lstStyle/>
        <a:p>
          <a:r>
            <a:rPr lang="ru-RU"/>
            <a:t>108 педагогов</a:t>
          </a:r>
          <a:endParaRPr lang="en-US"/>
        </a:p>
      </dgm:t>
    </dgm:pt>
    <dgm:pt modelId="{18299311-1175-4ABB-8B89-30E7112D42BB}" type="parTrans" cxnId="{E19DA31E-6ACB-473C-84FA-833A1C347BED}">
      <dgm:prSet/>
      <dgm:spPr/>
      <dgm:t>
        <a:bodyPr/>
        <a:lstStyle/>
        <a:p>
          <a:endParaRPr lang="en-US"/>
        </a:p>
      </dgm:t>
    </dgm:pt>
    <dgm:pt modelId="{4A54A617-278C-48D4-A207-88326AC6E7B8}" type="sibTrans" cxnId="{E19DA31E-6ACB-473C-84FA-833A1C347BED}">
      <dgm:prSet/>
      <dgm:spPr/>
      <dgm:t>
        <a:bodyPr/>
        <a:lstStyle/>
        <a:p>
          <a:endParaRPr lang="en-US"/>
        </a:p>
      </dgm:t>
    </dgm:pt>
    <dgm:pt modelId="{69BC0040-97E9-401C-9DFF-70C78D4FE620}">
      <dgm:prSet/>
      <dgm:spPr/>
      <dgm:t>
        <a:bodyPr/>
        <a:lstStyle/>
        <a:p>
          <a:r>
            <a:rPr lang="ru-RU"/>
            <a:t>29 педагогов начальных классов</a:t>
          </a:r>
          <a:endParaRPr lang="en-US"/>
        </a:p>
      </dgm:t>
    </dgm:pt>
    <dgm:pt modelId="{158659E2-CC45-4A5E-A859-77A4A63EA824}" type="parTrans" cxnId="{D96F9FDA-0D8A-4E93-92FF-A3FBB9879D0C}">
      <dgm:prSet/>
      <dgm:spPr/>
      <dgm:t>
        <a:bodyPr/>
        <a:lstStyle/>
        <a:p>
          <a:endParaRPr lang="en-US"/>
        </a:p>
      </dgm:t>
    </dgm:pt>
    <dgm:pt modelId="{091F4F5C-9A13-4972-A3A3-1E37509B018A}" type="sibTrans" cxnId="{D96F9FDA-0D8A-4E93-92FF-A3FBB9879D0C}">
      <dgm:prSet/>
      <dgm:spPr/>
      <dgm:t>
        <a:bodyPr/>
        <a:lstStyle/>
        <a:p>
          <a:endParaRPr lang="en-US"/>
        </a:p>
      </dgm:t>
    </dgm:pt>
    <dgm:pt modelId="{67DA0839-1658-4089-942F-BA2E4B2622F8}">
      <dgm:prSet/>
      <dgm:spPr/>
      <dgm:t>
        <a:bodyPr/>
        <a:lstStyle/>
        <a:p>
          <a:r>
            <a:rPr lang="ru-RU"/>
            <a:t>15 педагогов иностранного языка</a:t>
          </a:r>
          <a:endParaRPr lang="en-US"/>
        </a:p>
      </dgm:t>
    </dgm:pt>
    <dgm:pt modelId="{A8E39CC7-CFF1-4D97-8F7A-7CA6FFDE3F12}" type="parTrans" cxnId="{710F8C49-A01E-49D2-A125-1FB4CCD266FC}">
      <dgm:prSet/>
      <dgm:spPr/>
      <dgm:t>
        <a:bodyPr/>
        <a:lstStyle/>
        <a:p>
          <a:endParaRPr lang="en-US"/>
        </a:p>
      </dgm:t>
    </dgm:pt>
    <dgm:pt modelId="{01ED8A73-D684-43ED-9F87-29D5C0620B50}" type="sibTrans" cxnId="{710F8C49-A01E-49D2-A125-1FB4CCD266FC}">
      <dgm:prSet/>
      <dgm:spPr/>
      <dgm:t>
        <a:bodyPr/>
        <a:lstStyle/>
        <a:p>
          <a:endParaRPr lang="en-US"/>
        </a:p>
      </dgm:t>
    </dgm:pt>
    <dgm:pt modelId="{7C7886D1-DA96-4DDB-B568-CAA9D4FE7889}">
      <dgm:prSet/>
      <dgm:spPr/>
      <dgm:t>
        <a:bodyPr/>
        <a:lstStyle/>
        <a:p>
          <a:r>
            <a:rPr lang="ru-RU" dirty="0"/>
            <a:t>14 педагогов русского языка</a:t>
          </a:r>
          <a:br>
            <a:rPr lang="ru-RU" dirty="0"/>
          </a:br>
          <a:r>
            <a:rPr lang="ru-RU" dirty="0"/>
            <a:t>и литературы</a:t>
          </a:r>
          <a:endParaRPr lang="en-US" dirty="0"/>
        </a:p>
      </dgm:t>
    </dgm:pt>
    <dgm:pt modelId="{2CF3370E-1C17-44A9-9C70-62F10BB0CF8B}" type="parTrans" cxnId="{65DE9008-7415-4389-8D82-D71AD7E1B391}">
      <dgm:prSet/>
      <dgm:spPr/>
      <dgm:t>
        <a:bodyPr/>
        <a:lstStyle/>
        <a:p>
          <a:endParaRPr lang="en-US"/>
        </a:p>
      </dgm:t>
    </dgm:pt>
    <dgm:pt modelId="{7979CB10-BE66-4B5F-AB06-7A9A591C81F4}" type="sibTrans" cxnId="{65DE9008-7415-4389-8D82-D71AD7E1B391}">
      <dgm:prSet/>
      <dgm:spPr/>
      <dgm:t>
        <a:bodyPr/>
        <a:lstStyle/>
        <a:p>
          <a:endParaRPr lang="en-US"/>
        </a:p>
      </dgm:t>
    </dgm:pt>
    <dgm:pt modelId="{B01BD6E4-345A-41A6-915C-9ED64967B79C}">
      <dgm:prSet/>
      <dgm:spPr/>
      <dgm:t>
        <a:bodyPr/>
        <a:lstStyle/>
        <a:p>
          <a:r>
            <a:rPr lang="ru-RU"/>
            <a:t>9 педагогов истории и обществознания</a:t>
          </a:r>
          <a:endParaRPr lang="en-US"/>
        </a:p>
      </dgm:t>
    </dgm:pt>
    <dgm:pt modelId="{2C807198-197B-44B7-B831-E390FCAB8201}" type="parTrans" cxnId="{577840B8-9571-4F3C-9F27-F7A95B569C8B}">
      <dgm:prSet/>
      <dgm:spPr/>
      <dgm:t>
        <a:bodyPr/>
        <a:lstStyle/>
        <a:p>
          <a:endParaRPr lang="en-US"/>
        </a:p>
      </dgm:t>
    </dgm:pt>
    <dgm:pt modelId="{AE61A95D-37A7-476D-B232-D66D6AF5E0D8}" type="sibTrans" cxnId="{577840B8-9571-4F3C-9F27-F7A95B569C8B}">
      <dgm:prSet/>
      <dgm:spPr/>
      <dgm:t>
        <a:bodyPr/>
        <a:lstStyle/>
        <a:p>
          <a:endParaRPr lang="en-US"/>
        </a:p>
      </dgm:t>
    </dgm:pt>
    <dgm:pt modelId="{224DADE4-3A5E-47B2-A8DD-EAC7D0B688BD}">
      <dgm:prSet/>
      <dgm:spPr/>
      <dgm:t>
        <a:bodyPr/>
        <a:lstStyle/>
        <a:p>
          <a:r>
            <a:rPr lang="ru-RU"/>
            <a:t>8 педагогов математики</a:t>
          </a:r>
          <a:endParaRPr lang="en-US"/>
        </a:p>
      </dgm:t>
    </dgm:pt>
    <dgm:pt modelId="{4C647BA2-02EA-4AA6-AA12-A4E6AE40125E}" type="parTrans" cxnId="{88EACBF2-3B4C-41BD-A25C-8136721525F3}">
      <dgm:prSet/>
      <dgm:spPr/>
      <dgm:t>
        <a:bodyPr/>
        <a:lstStyle/>
        <a:p>
          <a:endParaRPr lang="en-US"/>
        </a:p>
      </dgm:t>
    </dgm:pt>
    <dgm:pt modelId="{4DC218BA-885C-4B33-83F9-ADAEB7A24728}" type="sibTrans" cxnId="{88EACBF2-3B4C-41BD-A25C-8136721525F3}">
      <dgm:prSet/>
      <dgm:spPr/>
      <dgm:t>
        <a:bodyPr/>
        <a:lstStyle/>
        <a:p>
          <a:endParaRPr lang="en-US"/>
        </a:p>
      </dgm:t>
    </dgm:pt>
    <dgm:pt modelId="{479BD7C8-DD30-4109-912E-0AD240F57FCC}">
      <dgm:prSet/>
      <dgm:spPr/>
      <dgm:t>
        <a:bodyPr/>
        <a:lstStyle/>
        <a:p>
          <a:r>
            <a:rPr lang="ru-RU"/>
            <a:t>5 педагогов физкультуры</a:t>
          </a:r>
          <a:endParaRPr lang="en-US"/>
        </a:p>
      </dgm:t>
    </dgm:pt>
    <dgm:pt modelId="{D4FF9737-4B1B-4B1B-BAF1-FE99CB031B0D}" type="parTrans" cxnId="{BFE69018-8D28-49A1-95C9-B35097D8207D}">
      <dgm:prSet/>
      <dgm:spPr/>
      <dgm:t>
        <a:bodyPr/>
        <a:lstStyle/>
        <a:p>
          <a:endParaRPr lang="en-US"/>
        </a:p>
      </dgm:t>
    </dgm:pt>
    <dgm:pt modelId="{4B8E7272-7A08-47F5-B1F0-E123D288D774}" type="sibTrans" cxnId="{BFE69018-8D28-49A1-95C9-B35097D8207D}">
      <dgm:prSet/>
      <dgm:spPr/>
      <dgm:t>
        <a:bodyPr/>
        <a:lstStyle/>
        <a:p>
          <a:endParaRPr lang="en-US"/>
        </a:p>
      </dgm:t>
    </dgm:pt>
    <dgm:pt modelId="{6B47BA3F-BE5A-45BA-9985-5C5EDAABEBA0}">
      <dgm:prSet/>
      <dgm:spPr/>
      <dgm:t>
        <a:bodyPr/>
        <a:lstStyle/>
        <a:p>
          <a:r>
            <a:rPr lang="ru-RU"/>
            <a:t>3 педагога биологии и географии</a:t>
          </a:r>
          <a:endParaRPr lang="en-US"/>
        </a:p>
      </dgm:t>
    </dgm:pt>
    <dgm:pt modelId="{454A5395-72A6-42BB-927A-977C6CFFD7CF}" type="parTrans" cxnId="{7999BBC5-7B3C-4C92-AB58-2217CA64F0C6}">
      <dgm:prSet/>
      <dgm:spPr/>
      <dgm:t>
        <a:bodyPr/>
        <a:lstStyle/>
        <a:p>
          <a:endParaRPr lang="en-US"/>
        </a:p>
      </dgm:t>
    </dgm:pt>
    <dgm:pt modelId="{C3690FED-3E96-4387-A607-05ED972CDC63}" type="sibTrans" cxnId="{7999BBC5-7B3C-4C92-AB58-2217CA64F0C6}">
      <dgm:prSet/>
      <dgm:spPr/>
      <dgm:t>
        <a:bodyPr/>
        <a:lstStyle/>
        <a:p>
          <a:endParaRPr lang="en-US"/>
        </a:p>
      </dgm:t>
    </dgm:pt>
    <dgm:pt modelId="{384E229C-502B-4DB7-8238-67A216C73521}">
      <dgm:prSet/>
      <dgm:spPr/>
      <dgm:t>
        <a:bodyPr/>
        <a:lstStyle/>
        <a:p>
          <a:r>
            <a:rPr lang="ru-RU"/>
            <a:t>3 педагога информатики</a:t>
          </a:r>
          <a:endParaRPr lang="en-US"/>
        </a:p>
      </dgm:t>
    </dgm:pt>
    <dgm:pt modelId="{C473D521-B432-44BB-979A-BABA11A64683}" type="parTrans" cxnId="{B3D73ACC-78B5-46B1-996F-019756D760A6}">
      <dgm:prSet/>
      <dgm:spPr/>
      <dgm:t>
        <a:bodyPr/>
        <a:lstStyle/>
        <a:p>
          <a:endParaRPr lang="en-US"/>
        </a:p>
      </dgm:t>
    </dgm:pt>
    <dgm:pt modelId="{B89982D1-7561-4693-9609-12F5703E9768}" type="sibTrans" cxnId="{B3D73ACC-78B5-46B1-996F-019756D760A6}">
      <dgm:prSet/>
      <dgm:spPr/>
      <dgm:t>
        <a:bodyPr/>
        <a:lstStyle/>
        <a:p>
          <a:endParaRPr lang="en-US"/>
        </a:p>
      </dgm:t>
    </dgm:pt>
    <dgm:pt modelId="{22AE787F-C7FA-45CA-87DC-665175A3E393}">
      <dgm:prSet/>
      <dgm:spPr/>
      <dgm:t>
        <a:bodyPr/>
        <a:lstStyle/>
        <a:p>
          <a:r>
            <a:rPr lang="ru-RU"/>
            <a:t>4 педагога дополнительного образования</a:t>
          </a:r>
          <a:endParaRPr lang="en-US"/>
        </a:p>
      </dgm:t>
    </dgm:pt>
    <dgm:pt modelId="{39773759-3E84-4AD6-B46C-868C39650D23}" type="parTrans" cxnId="{10CDF9C7-1890-4572-8DE2-F3DB843CE5C9}">
      <dgm:prSet/>
      <dgm:spPr/>
      <dgm:t>
        <a:bodyPr/>
        <a:lstStyle/>
        <a:p>
          <a:endParaRPr lang="en-US"/>
        </a:p>
      </dgm:t>
    </dgm:pt>
    <dgm:pt modelId="{B7AA386F-A526-4D42-A298-BCAC87534974}" type="sibTrans" cxnId="{10CDF9C7-1890-4572-8DE2-F3DB843CE5C9}">
      <dgm:prSet/>
      <dgm:spPr/>
      <dgm:t>
        <a:bodyPr/>
        <a:lstStyle/>
        <a:p>
          <a:endParaRPr lang="en-US"/>
        </a:p>
      </dgm:t>
    </dgm:pt>
    <dgm:pt modelId="{AD9713DC-9C93-4D2A-A761-CDD1E5EB8CD7}">
      <dgm:prSet/>
      <dgm:spPr/>
      <dgm:t>
        <a:bodyPr/>
        <a:lstStyle/>
        <a:p>
          <a:r>
            <a:rPr lang="ru-RU"/>
            <a:t>2 педагога физики</a:t>
          </a:r>
          <a:endParaRPr lang="en-US"/>
        </a:p>
      </dgm:t>
    </dgm:pt>
    <dgm:pt modelId="{3E57BAC6-CA83-4113-A6C9-40A27D1C69AC}" type="parTrans" cxnId="{EB2C4EC6-8106-4991-A4C2-2410909D7C6F}">
      <dgm:prSet/>
      <dgm:spPr/>
      <dgm:t>
        <a:bodyPr/>
        <a:lstStyle/>
        <a:p>
          <a:endParaRPr lang="en-US"/>
        </a:p>
      </dgm:t>
    </dgm:pt>
    <dgm:pt modelId="{B2B1FEED-08F5-48FC-BC75-4B9E7D4A2F28}" type="sibTrans" cxnId="{EB2C4EC6-8106-4991-A4C2-2410909D7C6F}">
      <dgm:prSet/>
      <dgm:spPr/>
      <dgm:t>
        <a:bodyPr/>
        <a:lstStyle/>
        <a:p>
          <a:endParaRPr lang="en-US"/>
        </a:p>
      </dgm:t>
    </dgm:pt>
    <dgm:pt modelId="{AE1E913E-6AB8-4307-93D5-8422E00354B4}">
      <dgm:prSet/>
      <dgm:spPr/>
      <dgm:t>
        <a:bodyPr/>
        <a:lstStyle/>
        <a:p>
          <a:r>
            <a:rPr lang="ru-RU"/>
            <a:t>2 педагога физики</a:t>
          </a:r>
          <a:endParaRPr lang="en-US"/>
        </a:p>
      </dgm:t>
    </dgm:pt>
    <dgm:pt modelId="{6597654F-4373-4983-A951-4679B12ADBC8}" type="parTrans" cxnId="{4514114C-6C5A-43E0-A0F9-6140B459A2BE}">
      <dgm:prSet/>
      <dgm:spPr/>
      <dgm:t>
        <a:bodyPr/>
        <a:lstStyle/>
        <a:p>
          <a:endParaRPr lang="en-US"/>
        </a:p>
      </dgm:t>
    </dgm:pt>
    <dgm:pt modelId="{CA987E59-00BC-40BB-876A-9904E6EE661C}" type="sibTrans" cxnId="{4514114C-6C5A-43E0-A0F9-6140B459A2BE}">
      <dgm:prSet/>
      <dgm:spPr/>
      <dgm:t>
        <a:bodyPr/>
        <a:lstStyle/>
        <a:p>
          <a:endParaRPr lang="en-US"/>
        </a:p>
      </dgm:t>
    </dgm:pt>
    <dgm:pt modelId="{A5A1A201-F4C5-427D-8375-7DC440B64907}">
      <dgm:prSet/>
      <dgm:spPr/>
      <dgm:t>
        <a:bodyPr/>
        <a:lstStyle/>
        <a:p>
          <a:r>
            <a:rPr lang="ru-RU"/>
            <a:t>1 педагог химии</a:t>
          </a:r>
          <a:endParaRPr lang="en-US"/>
        </a:p>
      </dgm:t>
    </dgm:pt>
    <dgm:pt modelId="{6183C69F-227E-405E-A0DF-39FBBEE099AA}" type="parTrans" cxnId="{44DAB0BE-6D15-4BD9-A04C-4C1F98E1221C}">
      <dgm:prSet/>
      <dgm:spPr/>
      <dgm:t>
        <a:bodyPr/>
        <a:lstStyle/>
        <a:p>
          <a:endParaRPr lang="en-US"/>
        </a:p>
      </dgm:t>
    </dgm:pt>
    <dgm:pt modelId="{5624F4A7-9132-4FAC-97AA-C2D6089ECBF6}" type="sibTrans" cxnId="{44DAB0BE-6D15-4BD9-A04C-4C1F98E1221C}">
      <dgm:prSet/>
      <dgm:spPr/>
      <dgm:t>
        <a:bodyPr/>
        <a:lstStyle/>
        <a:p>
          <a:endParaRPr lang="en-US"/>
        </a:p>
      </dgm:t>
    </dgm:pt>
    <dgm:pt modelId="{3399087A-F0EA-4421-9EB2-846885A557F6}">
      <dgm:prSet/>
      <dgm:spPr/>
      <dgm:t>
        <a:bodyPr/>
        <a:lstStyle/>
        <a:p>
          <a:r>
            <a:rPr lang="ru-RU"/>
            <a:t>1 педагог ОБЗР</a:t>
          </a:r>
          <a:endParaRPr lang="en-US"/>
        </a:p>
      </dgm:t>
    </dgm:pt>
    <dgm:pt modelId="{C241E771-FA5A-4ACC-8904-9B254573BE3C}" type="parTrans" cxnId="{AC3D6167-FF87-459A-B3CF-470A2431043D}">
      <dgm:prSet/>
      <dgm:spPr/>
      <dgm:t>
        <a:bodyPr/>
        <a:lstStyle/>
        <a:p>
          <a:endParaRPr lang="en-US"/>
        </a:p>
      </dgm:t>
    </dgm:pt>
    <dgm:pt modelId="{2EA8D2FF-BD1D-4981-A98C-0E2A75DC1BF1}" type="sibTrans" cxnId="{AC3D6167-FF87-459A-B3CF-470A2431043D}">
      <dgm:prSet/>
      <dgm:spPr/>
      <dgm:t>
        <a:bodyPr/>
        <a:lstStyle/>
        <a:p>
          <a:endParaRPr lang="en-US"/>
        </a:p>
      </dgm:t>
    </dgm:pt>
    <dgm:pt modelId="{8E0A37D4-A5BC-4472-A6C8-4AE3310730A4}">
      <dgm:prSet/>
      <dgm:spPr/>
      <dgm:t>
        <a:bodyPr/>
        <a:lstStyle/>
        <a:p>
          <a:r>
            <a:rPr lang="ru-RU"/>
            <a:t>1 педагог ИЗО</a:t>
          </a:r>
          <a:endParaRPr lang="en-US"/>
        </a:p>
      </dgm:t>
    </dgm:pt>
    <dgm:pt modelId="{4773ADEE-5ABE-4F17-9AAE-07AA590892CF}" type="parTrans" cxnId="{0F51E018-E5B6-4048-B95B-8A12B9D12602}">
      <dgm:prSet/>
      <dgm:spPr/>
      <dgm:t>
        <a:bodyPr/>
        <a:lstStyle/>
        <a:p>
          <a:endParaRPr lang="en-US"/>
        </a:p>
      </dgm:t>
    </dgm:pt>
    <dgm:pt modelId="{E5B3C6AD-2121-4D49-959E-DDDC0B939FCF}" type="sibTrans" cxnId="{0F51E018-E5B6-4048-B95B-8A12B9D12602}">
      <dgm:prSet/>
      <dgm:spPr/>
      <dgm:t>
        <a:bodyPr/>
        <a:lstStyle/>
        <a:p>
          <a:endParaRPr lang="en-US"/>
        </a:p>
      </dgm:t>
    </dgm:pt>
    <dgm:pt modelId="{28C1B55C-F5C9-4621-8963-A4CBAD1505C7}">
      <dgm:prSet/>
      <dgm:spPr/>
      <dgm:t>
        <a:bodyPr/>
        <a:lstStyle/>
        <a:p>
          <a:r>
            <a:rPr lang="ru-RU" dirty="0"/>
            <a:t>педагоги-психологи, тьютор, социальный педагог, педагог-логопед</a:t>
          </a:r>
          <a:endParaRPr lang="en-US" dirty="0"/>
        </a:p>
      </dgm:t>
    </dgm:pt>
    <dgm:pt modelId="{7D33F7C3-FA54-4B1C-89EF-B523EB5F15B5}" type="parTrans" cxnId="{BA78BA3D-F6E8-4EEB-8F40-C3FACBF36335}">
      <dgm:prSet/>
      <dgm:spPr/>
      <dgm:t>
        <a:bodyPr/>
        <a:lstStyle/>
        <a:p>
          <a:endParaRPr lang="en-US"/>
        </a:p>
      </dgm:t>
    </dgm:pt>
    <dgm:pt modelId="{A9B425DF-6A39-434D-8A3F-33105F79C761}" type="sibTrans" cxnId="{BA78BA3D-F6E8-4EEB-8F40-C3FACBF36335}">
      <dgm:prSet/>
      <dgm:spPr/>
      <dgm:t>
        <a:bodyPr/>
        <a:lstStyle/>
        <a:p>
          <a:endParaRPr lang="en-US"/>
        </a:p>
      </dgm:t>
    </dgm:pt>
    <dgm:pt modelId="{4F5EB557-06CD-4A9E-915C-7CC15799F9F4}" type="pres">
      <dgm:prSet presAssocID="{5DD18B0C-E849-4B61-B62C-5CD3E21270BE}" presName="diagram" presStyleCnt="0">
        <dgm:presLayoutVars>
          <dgm:dir/>
          <dgm:resizeHandles val="exact"/>
        </dgm:presLayoutVars>
      </dgm:prSet>
      <dgm:spPr/>
    </dgm:pt>
    <dgm:pt modelId="{99C95DCB-3928-4E64-B3DB-AEC0111CAC78}" type="pres">
      <dgm:prSet presAssocID="{2FD42745-EB76-4C59-AC95-D019B68405A0}" presName="node" presStyleLbl="node1" presStyleIdx="0" presStyleCnt="16">
        <dgm:presLayoutVars>
          <dgm:bulletEnabled val="1"/>
        </dgm:presLayoutVars>
      </dgm:prSet>
      <dgm:spPr/>
    </dgm:pt>
    <dgm:pt modelId="{CEEF4C51-ECCC-4F27-9717-FBCC0E742F83}" type="pres">
      <dgm:prSet presAssocID="{4A54A617-278C-48D4-A207-88326AC6E7B8}" presName="sibTrans" presStyleCnt="0"/>
      <dgm:spPr/>
    </dgm:pt>
    <dgm:pt modelId="{65F89FFA-DF16-4FAB-81D3-2A85039D7723}" type="pres">
      <dgm:prSet presAssocID="{69BC0040-97E9-401C-9DFF-70C78D4FE620}" presName="node" presStyleLbl="node1" presStyleIdx="1" presStyleCnt="16">
        <dgm:presLayoutVars>
          <dgm:bulletEnabled val="1"/>
        </dgm:presLayoutVars>
      </dgm:prSet>
      <dgm:spPr/>
    </dgm:pt>
    <dgm:pt modelId="{B96D0044-5358-47C6-AD2C-9C0DB9481849}" type="pres">
      <dgm:prSet presAssocID="{091F4F5C-9A13-4972-A3A3-1E37509B018A}" presName="sibTrans" presStyleCnt="0"/>
      <dgm:spPr/>
    </dgm:pt>
    <dgm:pt modelId="{49F92561-22A4-401E-995F-1D022BC40101}" type="pres">
      <dgm:prSet presAssocID="{67DA0839-1658-4089-942F-BA2E4B2622F8}" presName="node" presStyleLbl="node1" presStyleIdx="2" presStyleCnt="16">
        <dgm:presLayoutVars>
          <dgm:bulletEnabled val="1"/>
        </dgm:presLayoutVars>
      </dgm:prSet>
      <dgm:spPr/>
    </dgm:pt>
    <dgm:pt modelId="{21E95435-CB7A-4857-80BA-893F65917B14}" type="pres">
      <dgm:prSet presAssocID="{01ED8A73-D684-43ED-9F87-29D5C0620B50}" presName="sibTrans" presStyleCnt="0"/>
      <dgm:spPr/>
    </dgm:pt>
    <dgm:pt modelId="{5DD9273A-AC18-4802-BE02-44D73ED265FA}" type="pres">
      <dgm:prSet presAssocID="{7C7886D1-DA96-4DDB-B568-CAA9D4FE7889}" presName="node" presStyleLbl="node1" presStyleIdx="3" presStyleCnt="16">
        <dgm:presLayoutVars>
          <dgm:bulletEnabled val="1"/>
        </dgm:presLayoutVars>
      </dgm:prSet>
      <dgm:spPr/>
    </dgm:pt>
    <dgm:pt modelId="{9585C3F5-2746-47E1-B317-779F6D5888D4}" type="pres">
      <dgm:prSet presAssocID="{7979CB10-BE66-4B5F-AB06-7A9A591C81F4}" presName="sibTrans" presStyleCnt="0"/>
      <dgm:spPr/>
    </dgm:pt>
    <dgm:pt modelId="{B3DB467B-93A3-4425-AEF2-746970897A57}" type="pres">
      <dgm:prSet presAssocID="{B01BD6E4-345A-41A6-915C-9ED64967B79C}" presName="node" presStyleLbl="node1" presStyleIdx="4" presStyleCnt="16">
        <dgm:presLayoutVars>
          <dgm:bulletEnabled val="1"/>
        </dgm:presLayoutVars>
      </dgm:prSet>
      <dgm:spPr/>
    </dgm:pt>
    <dgm:pt modelId="{C9E9716D-AC64-43D3-A48C-57F287666249}" type="pres">
      <dgm:prSet presAssocID="{AE61A95D-37A7-476D-B232-D66D6AF5E0D8}" presName="sibTrans" presStyleCnt="0"/>
      <dgm:spPr/>
    </dgm:pt>
    <dgm:pt modelId="{D470675D-4DB8-4E8F-94A4-63A56EC15052}" type="pres">
      <dgm:prSet presAssocID="{224DADE4-3A5E-47B2-A8DD-EAC7D0B688BD}" presName="node" presStyleLbl="node1" presStyleIdx="5" presStyleCnt="16">
        <dgm:presLayoutVars>
          <dgm:bulletEnabled val="1"/>
        </dgm:presLayoutVars>
      </dgm:prSet>
      <dgm:spPr/>
    </dgm:pt>
    <dgm:pt modelId="{8A4F8A68-1455-4E40-B725-DA06B885DB03}" type="pres">
      <dgm:prSet presAssocID="{4DC218BA-885C-4B33-83F9-ADAEB7A24728}" presName="sibTrans" presStyleCnt="0"/>
      <dgm:spPr/>
    </dgm:pt>
    <dgm:pt modelId="{2B514BC0-2152-4A57-A633-70CD8C46502E}" type="pres">
      <dgm:prSet presAssocID="{479BD7C8-DD30-4109-912E-0AD240F57FCC}" presName="node" presStyleLbl="node1" presStyleIdx="6" presStyleCnt="16">
        <dgm:presLayoutVars>
          <dgm:bulletEnabled val="1"/>
        </dgm:presLayoutVars>
      </dgm:prSet>
      <dgm:spPr/>
    </dgm:pt>
    <dgm:pt modelId="{0F21393F-7FDE-4CA4-9867-7201831265E4}" type="pres">
      <dgm:prSet presAssocID="{4B8E7272-7A08-47F5-B1F0-E123D288D774}" presName="sibTrans" presStyleCnt="0"/>
      <dgm:spPr/>
    </dgm:pt>
    <dgm:pt modelId="{30B47A7F-71E3-4634-931E-E0461CC558EE}" type="pres">
      <dgm:prSet presAssocID="{6B47BA3F-BE5A-45BA-9985-5C5EDAABEBA0}" presName="node" presStyleLbl="node1" presStyleIdx="7" presStyleCnt="16">
        <dgm:presLayoutVars>
          <dgm:bulletEnabled val="1"/>
        </dgm:presLayoutVars>
      </dgm:prSet>
      <dgm:spPr/>
    </dgm:pt>
    <dgm:pt modelId="{00C70B29-EB05-49B9-B955-9B1BCBA0983B}" type="pres">
      <dgm:prSet presAssocID="{C3690FED-3E96-4387-A607-05ED972CDC63}" presName="sibTrans" presStyleCnt="0"/>
      <dgm:spPr/>
    </dgm:pt>
    <dgm:pt modelId="{C25E23F1-BC7D-4118-AD27-74DA62F2A93E}" type="pres">
      <dgm:prSet presAssocID="{384E229C-502B-4DB7-8238-67A216C73521}" presName="node" presStyleLbl="node1" presStyleIdx="8" presStyleCnt="16">
        <dgm:presLayoutVars>
          <dgm:bulletEnabled val="1"/>
        </dgm:presLayoutVars>
      </dgm:prSet>
      <dgm:spPr/>
    </dgm:pt>
    <dgm:pt modelId="{A488BE5A-94DF-4372-AFA7-8EB394083883}" type="pres">
      <dgm:prSet presAssocID="{B89982D1-7561-4693-9609-12F5703E9768}" presName="sibTrans" presStyleCnt="0"/>
      <dgm:spPr/>
    </dgm:pt>
    <dgm:pt modelId="{050014D1-9EED-4270-892B-7526DF074A7B}" type="pres">
      <dgm:prSet presAssocID="{22AE787F-C7FA-45CA-87DC-665175A3E393}" presName="node" presStyleLbl="node1" presStyleIdx="9" presStyleCnt="16">
        <dgm:presLayoutVars>
          <dgm:bulletEnabled val="1"/>
        </dgm:presLayoutVars>
      </dgm:prSet>
      <dgm:spPr/>
    </dgm:pt>
    <dgm:pt modelId="{58C289DF-F384-4A97-8418-42CD11C895E7}" type="pres">
      <dgm:prSet presAssocID="{B7AA386F-A526-4D42-A298-BCAC87534974}" presName="sibTrans" presStyleCnt="0"/>
      <dgm:spPr/>
    </dgm:pt>
    <dgm:pt modelId="{E367771C-9ACE-4A26-9886-0FCD286EC86E}" type="pres">
      <dgm:prSet presAssocID="{AD9713DC-9C93-4D2A-A761-CDD1E5EB8CD7}" presName="node" presStyleLbl="node1" presStyleIdx="10" presStyleCnt="16">
        <dgm:presLayoutVars>
          <dgm:bulletEnabled val="1"/>
        </dgm:presLayoutVars>
      </dgm:prSet>
      <dgm:spPr/>
    </dgm:pt>
    <dgm:pt modelId="{7D1B2732-5F2F-4443-9321-3A492045B6E3}" type="pres">
      <dgm:prSet presAssocID="{B2B1FEED-08F5-48FC-BC75-4B9E7D4A2F28}" presName="sibTrans" presStyleCnt="0"/>
      <dgm:spPr/>
    </dgm:pt>
    <dgm:pt modelId="{995F1299-E9E5-4E16-BBF5-C8144DFAC955}" type="pres">
      <dgm:prSet presAssocID="{AE1E913E-6AB8-4307-93D5-8422E00354B4}" presName="node" presStyleLbl="node1" presStyleIdx="11" presStyleCnt="16">
        <dgm:presLayoutVars>
          <dgm:bulletEnabled val="1"/>
        </dgm:presLayoutVars>
      </dgm:prSet>
      <dgm:spPr/>
    </dgm:pt>
    <dgm:pt modelId="{3CC05014-4DCC-4924-BE85-F7EF0977B272}" type="pres">
      <dgm:prSet presAssocID="{CA987E59-00BC-40BB-876A-9904E6EE661C}" presName="sibTrans" presStyleCnt="0"/>
      <dgm:spPr/>
    </dgm:pt>
    <dgm:pt modelId="{843DF399-11F7-4AA6-9E97-BB7D79CF1898}" type="pres">
      <dgm:prSet presAssocID="{A5A1A201-F4C5-427D-8375-7DC440B64907}" presName="node" presStyleLbl="node1" presStyleIdx="12" presStyleCnt="16">
        <dgm:presLayoutVars>
          <dgm:bulletEnabled val="1"/>
        </dgm:presLayoutVars>
      </dgm:prSet>
      <dgm:spPr/>
    </dgm:pt>
    <dgm:pt modelId="{D62FC3A7-0E6F-4F54-8502-7DAD78934119}" type="pres">
      <dgm:prSet presAssocID="{5624F4A7-9132-4FAC-97AA-C2D6089ECBF6}" presName="sibTrans" presStyleCnt="0"/>
      <dgm:spPr/>
    </dgm:pt>
    <dgm:pt modelId="{2637EF60-B554-4226-85C9-4E49CE12085E}" type="pres">
      <dgm:prSet presAssocID="{3399087A-F0EA-4421-9EB2-846885A557F6}" presName="node" presStyleLbl="node1" presStyleIdx="13" presStyleCnt="16">
        <dgm:presLayoutVars>
          <dgm:bulletEnabled val="1"/>
        </dgm:presLayoutVars>
      </dgm:prSet>
      <dgm:spPr/>
    </dgm:pt>
    <dgm:pt modelId="{6F974D6F-805E-4CC0-AF44-5BE9CB608A29}" type="pres">
      <dgm:prSet presAssocID="{2EA8D2FF-BD1D-4981-A98C-0E2A75DC1BF1}" presName="sibTrans" presStyleCnt="0"/>
      <dgm:spPr/>
    </dgm:pt>
    <dgm:pt modelId="{EFDBB773-4476-47F1-9536-6944D91B573D}" type="pres">
      <dgm:prSet presAssocID="{8E0A37D4-A5BC-4472-A6C8-4AE3310730A4}" presName="node" presStyleLbl="node1" presStyleIdx="14" presStyleCnt="16">
        <dgm:presLayoutVars>
          <dgm:bulletEnabled val="1"/>
        </dgm:presLayoutVars>
      </dgm:prSet>
      <dgm:spPr/>
    </dgm:pt>
    <dgm:pt modelId="{9125AE1C-783C-4886-8A46-3D860CBA189C}" type="pres">
      <dgm:prSet presAssocID="{E5B3C6AD-2121-4D49-959E-DDDC0B939FCF}" presName="sibTrans" presStyleCnt="0"/>
      <dgm:spPr/>
    </dgm:pt>
    <dgm:pt modelId="{FA7AF4F1-8D89-45BC-87FF-5ED2F79CFC29}" type="pres">
      <dgm:prSet presAssocID="{28C1B55C-F5C9-4621-8963-A4CBAD1505C7}" presName="node" presStyleLbl="node1" presStyleIdx="15" presStyleCnt="16">
        <dgm:presLayoutVars>
          <dgm:bulletEnabled val="1"/>
        </dgm:presLayoutVars>
      </dgm:prSet>
      <dgm:spPr/>
    </dgm:pt>
  </dgm:ptLst>
  <dgm:cxnLst>
    <dgm:cxn modelId="{E72B9A02-6260-42E4-9356-1ED6F92C077E}" type="presOf" srcId="{6B47BA3F-BE5A-45BA-9985-5C5EDAABEBA0}" destId="{30B47A7F-71E3-4634-931E-E0461CC558EE}" srcOrd="0" destOrd="0" presId="urn:microsoft.com/office/officeart/2005/8/layout/default"/>
    <dgm:cxn modelId="{65DE9008-7415-4389-8D82-D71AD7E1B391}" srcId="{5DD18B0C-E849-4B61-B62C-5CD3E21270BE}" destId="{7C7886D1-DA96-4DDB-B568-CAA9D4FE7889}" srcOrd="3" destOrd="0" parTransId="{2CF3370E-1C17-44A9-9C70-62F10BB0CF8B}" sibTransId="{7979CB10-BE66-4B5F-AB06-7A9A591C81F4}"/>
    <dgm:cxn modelId="{AB77EE16-9B67-485D-8F3D-669EEF670F74}" type="presOf" srcId="{3399087A-F0EA-4421-9EB2-846885A557F6}" destId="{2637EF60-B554-4226-85C9-4E49CE12085E}" srcOrd="0" destOrd="0" presId="urn:microsoft.com/office/officeart/2005/8/layout/default"/>
    <dgm:cxn modelId="{E2A50C17-5213-488C-B846-84D5AD2CAD02}" type="presOf" srcId="{5DD18B0C-E849-4B61-B62C-5CD3E21270BE}" destId="{4F5EB557-06CD-4A9E-915C-7CC15799F9F4}" srcOrd="0" destOrd="0" presId="urn:microsoft.com/office/officeart/2005/8/layout/default"/>
    <dgm:cxn modelId="{BFE69018-8D28-49A1-95C9-B35097D8207D}" srcId="{5DD18B0C-E849-4B61-B62C-5CD3E21270BE}" destId="{479BD7C8-DD30-4109-912E-0AD240F57FCC}" srcOrd="6" destOrd="0" parTransId="{D4FF9737-4B1B-4B1B-BAF1-FE99CB031B0D}" sibTransId="{4B8E7272-7A08-47F5-B1F0-E123D288D774}"/>
    <dgm:cxn modelId="{0F51E018-E5B6-4048-B95B-8A12B9D12602}" srcId="{5DD18B0C-E849-4B61-B62C-5CD3E21270BE}" destId="{8E0A37D4-A5BC-4472-A6C8-4AE3310730A4}" srcOrd="14" destOrd="0" parTransId="{4773ADEE-5ABE-4F17-9AAE-07AA590892CF}" sibTransId="{E5B3C6AD-2121-4D49-959E-DDDC0B939FCF}"/>
    <dgm:cxn modelId="{D88FED1D-36AD-46F9-A9B6-317DA86FE30D}" type="presOf" srcId="{28C1B55C-F5C9-4621-8963-A4CBAD1505C7}" destId="{FA7AF4F1-8D89-45BC-87FF-5ED2F79CFC29}" srcOrd="0" destOrd="0" presId="urn:microsoft.com/office/officeart/2005/8/layout/default"/>
    <dgm:cxn modelId="{E19DA31E-6ACB-473C-84FA-833A1C347BED}" srcId="{5DD18B0C-E849-4B61-B62C-5CD3E21270BE}" destId="{2FD42745-EB76-4C59-AC95-D019B68405A0}" srcOrd="0" destOrd="0" parTransId="{18299311-1175-4ABB-8B89-30E7112D42BB}" sibTransId="{4A54A617-278C-48D4-A207-88326AC6E7B8}"/>
    <dgm:cxn modelId="{0BD93E3C-94CF-4416-8689-6475D0F5274A}" type="presOf" srcId="{8E0A37D4-A5BC-4472-A6C8-4AE3310730A4}" destId="{EFDBB773-4476-47F1-9536-6944D91B573D}" srcOrd="0" destOrd="0" presId="urn:microsoft.com/office/officeart/2005/8/layout/default"/>
    <dgm:cxn modelId="{BA78BA3D-F6E8-4EEB-8F40-C3FACBF36335}" srcId="{5DD18B0C-E849-4B61-B62C-5CD3E21270BE}" destId="{28C1B55C-F5C9-4621-8963-A4CBAD1505C7}" srcOrd="15" destOrd="0" parTransId="{7D33F7C3-FA54-4B1C-89EF-B523EB5F15B5}" sibTransId="{A9B425DF-6A39-434D-8A3F-33105F79C761}"/>
    <dgm:cxn modelId="{4C992842-12E7-49B8-912C-49A5CF562B9D}" type="presOf" srcId="{2FD42745-EB76-4C59-AC95-D019B68405A0}" destId="{99C95DCB-3928-4E64-B3DB-AEC0111CAC78}" srcOrd="0" destOrd="0" presId="urn:microsoft.com/office/officeart/2005/8/layout/default"/>
    <dgm:cxn modelId="{AC3D6167-FF87-459A-B3CF-470A2431043D}" srcId="{5DD18B0C-E849-4B61-B62C-5CD3E21270BE}" destId="{3399087A-F0EA-4421-9EB2-846885A557F6}" srcOrd="13" destOrd="0" parTransId="{C241E771-FA5A-4ACC-8904-9B254573BE3C}" sibTransId="{2EA8D2FF-BD1D-4981-A98C-0E2A75DC1BF1}"/>
    <dgm:cxn modelId="{710F8C49-A01E-49D2-A125-1FB4CCD266FC}" srcId="{5DD18B0C-E849-4B61-B62C-5CD3E21270BE}" destId="{67DA0839-1658-4089-942F-BA2E4B2622F8}" srcOrd="2" destOrd="0" parTransId="{A8E39CC7-CFF1-4D97-8F7A-7CA6FFDE3F12}" sibTransId="{01ED8A73-D684-43ED-9F87-29D5C0620B50}"/>
    <dgm:cxn modelId="{2D93404A-FD49-43AE-AC77-A481D5CD353D}" type="presOf" srcId="{AE1E913E-6AB8-4307-93D5-8422E00354B4}" destId="{995F1299-E9E5-4E16-BBF5-C8144DFAC955}" srcOrd="0" destOrd="0" presId="urn:microsoft.com/office/officeart/2005/8/layout/default"/>
    <dgm:cxn modelId="{4514114C-6C5A-43E0-A0F9-6140B459A2BE}" srcId="{5DD18B0C-E849-4B61-B62C-5CD3E21270BE}" destId="{AE1E913E-6AB8-4307-93D5-8422E00354B4}" srcOrd="11" destOrd="0" parTransId="{6597654F-4373-4983-A951-4679B12ADBC8}" sibTransId="{CA987E59-00BC-40BB-876A-9904E6EE661C}"/>
    <dgm:cxn modelId="{9D55996F-1897-4B94-9912-65ACE8759957}" type="presOf" srcId="{479BD7C8-DD30-4109-912E-0AD240F57FCC}" destId="{2B514BC0-2152-4A57-A633-70CD8C46502E}" srcOrd="0" destOrd="0" presId="urn:microsoft.com/office/officeart/2005/8/layout/default"/>
    <dgm:cxn modelId="{AF471F78-F658-4E4C-B7EF-F2D8DF1E8947}" type="presOf" srcId="{AD9713DC-9C93-4D2A-A761-CDD1E5EB8CD7}" destId="{E367771C-9ACE-4A26-9886-0FCD286EC86E}" srcOrd="0" destOrd="0" presId="urn:microsoft.com/office/officeart/2005/8/layout/default"/>
    <dgm:cxn modelId="{1CB73F8B-F4DE-4293-8B9F-8C683074D18F}" type="presOf" srcId="{A5A1A201-F4C5-427D-8375-7DC440B64907}" destId="{843DF399-11F7-4AA6-9E97-BB7D79CF1898}" srcOrd="0" destOrd="0" presId="urn:microsoft.com/office/officeart/2005/8/layout/default"/>
    <dgm:cxn modelId="{698BF096-57FC-419A-8556-8E3C0E877192}" type="presOf" srcId="{224DADE4-3A5E-47B2-A8DD-EAC7D0B688BD}" destId="{D470675D-4DB8-4E8F-94A4-63A56EC15052}" srcOrd="0" destOrd="0" presId="urn:microsoft.com/office/officeart/2005/8/layout/default"/>
    <dgm:cxn modelId="{6A3334B5-6C7E-4CC7-BC07-DB892B7D6E32}" type="presOf" srcId="{B01BD6E4-345A-41A6-915C-9ED64967B79C}" destId="{B3DB467B-93A3-4425-AEF2-746970897A57}" srcOrd="0" destOrd="0" presId="urn:microsoft.com/office/officeart/2005/8/layout/default"/>
    <dgm:cxn modelId="{577840B8-9571-4F3C-9F27-F7A95B569C8B}" srcId="{5DD18B0C-E849-4B61-B62C-5CD3E21270BE}" destId="{B01BD6E4-345A-41A6-915C-9ED64967B79C}" srcOrd="4" destOrd="0" parTransId="{2C807198-197B-44B7-B831-E390FCAB8201}" sibTransId="{AE61A95D-37A7-476D-B232-D66D6AF5E0D8}"/>
    <dgm:cxn modelId="{44DAB0BE-6D15-4BD9-A04C-4C1F98E1221C}" srcId="{5DD18B0C-E849-4B61-B62C-5CD3E21270BE}" destId="{A5A1A201-F4C5-427D-8375-7DC440B64907}" srcOrd="12" destOrd="0" parTransId="{6183C69F-227E-405E-A0DF-39FBBEE099AA}" sibTransId="{5624F4A7-9132-4FAC-97AA-C2D6089ECBF6}"/>
    <dgm:cxn modelId="{7999BBC5-7B3C-4C92-AB58-2217CA64F0C6}" srcId="{5DD18B0C-E849-4B61-B62C-5CD3E21270BE}" destId="{6B47BA3F-BE5A-45BA-9985-5C5EDAABEBA0}" srcOrd="7" destOrd="0" parTransId="{454A5395-72A6-42BB-927A-977C6CFFD7CF}" sibTransId="{C3690FED-3E96-4387-A607-05ED972CDC63}"/>
    <dgm:cxn modelId="{EB2C4EC6-8106-4991-A4C2-2410909D7C6F}" srcId="{5DD18B0C-E849-4B61-B62C-5CD3E21270BE}" destId="{AD9713DC-9C93-4D2A-A761-CDD1E5EB8CD7}" srcOrd="10" destOrd="0" parTransId="{3E57BAC6-CA83-4113-A6C9-40A27D1C69AC}" sibTransId="{B2B1FEED-08F5-48FC-BC75-4B9E7D4A2F28}"/>
    <dgm:cxn modelId="{8D9DD2C7-5CE4-467F-BFE0-3BCEBD615023}" type="presOf" srcId="{384E229C-502B-4DB7-8238-67A216C73521}" destId="{C25E23F1-BC7D-4118-AD27-74DA62F2A93E}" srcOrd="0" destOrd="0" presId="urn:microsoft.com/office/officeart/2005/8/layout/default"/>
    <dgm:cxn modelId="{10CDF9C7-1890-4572-8DE2-F3DB843CE5C9}" srcId="{5DD18B0C-E849-4B61-B62C-5CD3E21270BE}" destId="{22AE787F-C7FA-45CA-87DC-665175A3E393}" srcOrd="9" destOrd="0" parTransId="{39773759-3E84-4AD6-B46C-868C39650D23}" sibTransId="{B7AA386F-A526-4D42-A298-BCAC87534974}"/>
    <dgm:cxn modelId="{C0FA57CA-904D-4B33-8B05-F81984A2EB54}" type="presOf" srcId="{22AE787F-C7FA-45CA-87DC-665175A3E393}" destId="{050014D1-9EED-4270-892B-7526DF074A7B}" srcOrd="0" destOrd="0" presId="urn:microsoft.com/office/officeart/2005/8/layout/default"/>
    <dgm:cxn modelId="{B3D73ACC-78B5-46B1-996F-019756D760A6}" srcId="{5DD18B0C-E849-4B61-B62C-5CD3E21270BE}" destId="{384E229C-502B-4DB7-8238-67A216C73521}" srcOrd="8" destOrd="0" parTransId="{C473D521-B432-44BB-979A-BABA11A64683}" sibTransId="{B89982D1-7561-4693-9609-12F5703E9768}"/>
    <dgm:cxn modelId="{D96F9FDA-0D8A-4E93-92FF-A3FBB9879D0C}" srcId="{5DD18B0C-E849-4B61-B62C-5CD3E21270BE}" destId="{69BC0040-97E9-401C-9DFF-70C78D4FE620}" srcOrd="1" destOrd="0" parTransId="{158659E2-CC45-4A5E-A859-77A4A63EA824}" sibTransId="{091F4F5C-9A13-4972-A3A3-1E37509B018A}"/>
    <dgm:cxn modelId="{00DF58DC-A2C9-4AA7-B49C-37C22BB6CA01}" type="presOf" srcId="{7C7886D1-DA96-4DDB-B568-CAA9D4FE7889}" destId="{5DD9273A-AC18-4802-BE02-44D73ED265FA}" srcOrd="0" destOrd="0" presId="urn:microsoft.com/office/officeart/2005/8/layout/default"/>
    <dgm:cxn modelId="{6854F2E7-FC61-421A-93A0-795FD4E2E425}" type="presOf" srcId="{67DA0839-1658-4089-942F-BA2E4B2622F8}" destId="{49F92561-22A4-401E-995F-1D022BC40101}" srcOrd="0" destOrd="0" presId="urn:microsoft.com/office/officeart/2005/8/layout/default"/>
    <dgm:cxn modelId="{88EACBF2-3B4C-41BD-A25C-8136721525F3}" srcId="{5DD18B0C-E849-4B61-B62C-5CD3E21270BE}" destId="{224DADE4-3A5E-47B2-A8DD-EAC7D0B688BD}" srcOrd="5" destOrd="0" parTransId="{4C647BA2-02EA-4AA6-AA12-A4E6AE40125E}" sibTransId="{4DC218BA-885C-4B33-83F9-ADAEB7A24728}"/>
    <dgm:cxn modelId="{E9D7A3FE-AC83-4D2D-BCA8-4D971EB3CE66}" type="presOf" srcId="{69BC0040-97E9-401C-9DFF-70C78D4FE620}" destId="{65F89FFA-DF16-4FAB-81D3-2A85039D7723}" srcOrd="0" destOrd="0" presId="urn:microsoft.com/office/officeart/2005/8/layout/default"/>
    <dgm:cxn modelId="{897E21D6-355C-4F16-9F17-E4B6FA021CB2}" type="presParOf" srcId="{4F5EB557-06CD-4A9E-915C-7CC15799F9F4}" destId="{99C95DCB-3928-4E64-B3DB-AEC0111CAC78}" srcOrd="0" destOrd="0" presId="urn:microsoft.com/office/officeart/2005/8/layout/default"/>
    <dgm:cxn modelId="{9E08D979-7A5F-4EE2-8610-7278BC74BB2C}" type="presParOf" srcId="{4F5EB557-06CD-4A9E-915C-7CC15799F9F4}" destId="{CEEF4C51-ECCC-4F27-9717-FBCC0E742F83}" srcOrd="1" destOrd="0" presId="urn:microsoft.com/office/officeart/2005/8/layout/default"/>
    <dgm:cxn modelId="{A619D6F1-492C-4ADD-A32E-7D8394612F29}" type="presParOf" srcId="{4F5EB557-06CD-4A9E-915C-7CC15799F9F4}" destId="{65F89FFA-DF16-4FAB-81D3-2A85039D7723}" srcOrd="2" destOrd="0" presId="urn:microsoft.com/office/officeart/2005/8/layout/default"/>
    <dgm:cxn modelId="{F62E4CE3-2AEA-4F98-B95A-C01896DA25C6}" type="presParOf" srcId="{4F5EB557-06CD-4A9E-915C-7CC15799F9F4}" destId="{B96D0044-5358-47C6-AD2C-9C0DB9481849}" srcOrd="3" destOrd="0" presId="urn:microsoft.com/office/officeart/2005/8/layout/default"/>
    <dgm:cxn modelId="{D38FC3B7-B2E2-410A-B345-2FAFCAFB01F1}" type="presParOf" srcId="{4F5EB557-06CD-4A9E-915C-7CC15799F9F4}" destId="{49F92561-22A4-401E-995F-1D022BC40101}" srcOrd="4" destOrd="0" presId="urn:microsoft.com/office/officeart/2005/8/layout/default"/>
    <dgm:cxn modelId="{32DF7989-A509-4C95-B698-4159F95D6750}" type="presParOf" srcId="{4F5EB557-06CD-4A9E-915C-7CC15799F9F4}" destId="{21E95435-CB7A-4857-80BA-893F65917B14}" srcOrd="5" destOrd="0" presId="urn:microsoft.com/office/officeart/2005/8/layout/default"/>
    <dgm:cxn modelId="{AF6C4131-3469-48C0-9BEF-5E89F2020C65}" type="presParOf" srcId="{4F5EB557-06CD-4A9E-915C-7CC15799F9F4}" destId="{5DD9273A-AC18-4802-BE02-44D73ED265FA}" srcOrd="6" destOrd="0" presId="urn:microsoft.com/office/officeart/2005/8/layout/default"/>
    <dgm:cxn modelId="{4CB3D1C2-DCC9-4CD2-BDD9-30235B550F84}" type="presParOf" srcId="{4F5EB557-06CD-4A9E-915C-7CC15799F9F4}" destId="{9585C3F5-2746-47E1-B317-779F6D5888D4}" srcOrd="7" destOrd="0" presId="urn:microsoft.com/office/officeart/2005/8/layout/default"/>
    <dgm:cxn modelId="{0731F593-9076-4899-821A-C8B4ADEFDB3A}" type="presParOf" srcId="{4F5EB557-06CD-4A9E-915C-7CC15799F9F4}" destId="{B3DB467B-93A3-4425-AEF2-746970897A57}" srcOrd="8" destOrd="0" presId="urn:microsoft.com/office/officeart/2005/8/layout/default"/>
    <dgm:cxn modelId="{4EFF9398-476C-4DC9-9DA1-B68239004A24}" type="presParOf" srcId="{4F5EB557-06CD-4A9E-915C-7CC15799F9F4}" destId="{C9E9716D-AC64-43D3-A48C-57F287666249}" srcOrd="9" destOrd="0" presId="urn:microsoft.com/office/officeart/2005/8/layout/default"/>
    <dgm:cxn modelId="{E43EA9A6-ED30-4147-AD0B-02E0DBE569DB}" type="presParOf" srcId="{4F5EB557-06CD-4A9E-915C-7CC15799F9F4}" destId="{D470675D-4DB8-4E8F-94A4-63A56EC15052}" srcOrd="10" destOrd="0" presId="urn:microsoft.com/office/officeart/2005/8/layout/default"/>
    <dgm:cxn modelId="{BC3D988A-2188-4934-907C-CFAAAD5807D8}" type="presParOf" srcId="{4F5EB557-06CD-4A9E-915C-7CC15799F9F4}" destId="{8A4F8A68-1455-4E40-B725-DA06B885DB03}" srcOrd="11" destOrd="0" presId="urn:microsoft.com/office/officeart/2005/8/layout/default"/>
    <dgm:cxn modelId="{0D641784-11A8-4F85-8F75-470DC6C3EC81}" type="presParOf" srcId="{4F5EB557-06CD-4A9E-915C-7CC15799F9F4}" destId="{2B514BC0-2152-4A57-A633-70CD8C46502E}" srcOrd="12" destOrd="0" presId="urn:microsoft.com/office/officeart/2005/8/layout/default"/>
    <dgm:cxn modelId="{40D2654E-D1EB-4597-88E1-E9A3B287B81C}" type="presParOf" srcId="{4F5EB557-06CD-4A9E-915C-7CC15799F9F4}" destId="{0F21393F-7FDE-4CA4-9867-7201831265E4}" srcOrd="13" destOrd="0" presId="urn:microsoft.com/office/officeart/2005/8/layout/default"/>
    <dgm:cxn modelId="{11FBFEF8-DC6F-4DAD-BF52-91C3D6594EAD}" type="presParOf" srcId="{4F5EB557-06CD-4A9E-915C-7CC15799F9F4}" destId="{30B47A7F-71E3-4634-931E-E0461CC558EE}" srcOrd="14" destOrd="0" presId="urn:microsoft.com/office/officeart/2005/8/layout/default"/>
    <dgm:cxn modelId="{93518FD0-176A-4C79-8570-42E804C02939}" type="presParOf" srcId="{4F5EB557-06CD-4A9E-915C-7CC15799F9F4}" destId="{00C70B29-EB05-49B9-B955-9B1BCBA0983B}" srcOrd="15" destOrd="0" presId="urn:microsoft.com/office/officeart/2005/8/layout/default"/>
    <dgm:cxn modelId="{B91602A1-C27E-4DA1-9042-810FEFDF4B62}" type="presParOf" srcId="{4F5EB557-06CD-4A9E-915C-7CC15799F9F4}" destId="{C25E23F1-BC7D-4118-AD27-74DA62F2A93E}" srcOrd="16" destOrd="0" presId="urn:microsoft.com/office/officeart/2005/8/layout/default"/>
    <dgm:cxn modelId="{515A0776-D2F2-47E3-AEF9-7168738A4897}" type="presParOf" srcId="{4F5EB557-06CD-4A9E-915C-7CC15799F9F4}" destId="{A488BE5A-94DF-4372-AFA7-8EB394083883}" srcOrd="17" destOrd="0" presId="urn:microsoft.com/office/officeart/2005/8/layout/default"/>
    <dgm:cxn modelId="{1171D937-7192-4046-83F6-2A183E774F6A}" type="presParOf" srcId="{4F5EB557-06CD-4A9E-915C-7CC15799F9F4}" destId="{050014D1-9EED-4270-892B-7526DF074A7B}" srcOrd="18" destOrd="0" presId="urn:microsoft.com/office/officeart/2005/8/layout/default"/>
    <dgm:cxn modelId="{99C671EB-827E-4F04-AD6B-8C577D9EB6FF}" type="presParOf" srcId="{4F5EB557-06CD-4A9E-915C-7CC15799F9F4}" destId="{58C289DF-F384-4A97-8418-42CD11C895E7}" srcOrd="19" destOrd="0" presId="urn:microsoft.com/office/officeart/2005/8/layout/default"/>
    <dgm:cxn modelId="{DFF9E4BB-6D83-4CD3-B5D7-5E71605E1CBE}" type="presParOf" srcId="{4F5EB557-06CD-4A9E-915C-7CC15799F9F4}" destId="{E367771C-9ACE-4A26-9886-0FCD286EC86E}" srcOrd="20" destOrd="0" presId="urn:microsoft.com/office/officeart/2005/8/layout/default"/>
    <dgm:cxn modelId="{9F3B9B00-C20F-46CE-A58D-B4C3CBBE2EA7}" type="presParOf" srcId="{4F5EB557-06CD-4A9E-915C-7CC15799F9F4}" destId="{7D1B2732-5F2F-4443-9321-3A492045B6E3}" srcOrd="21" destOrd="0" presId="urn:microsoft.com/office/officeart/2005/8/layout/default"/>
    <dgm:cxn modelId="{5D6F5DF3-993A-4C70-9361-20F1C8CCEDF1}" type="presParOf" srcId="{4F5EB557-06CD-4A9E-915C-7CC15799F9F4}" destId="{995F1299-E9E5-4E16-BBF5-C8144DFAC955}" srcOrd="22" destOrd="0" presId="urn:microsoft.com/office/officeart/2005/8/layout/default"/>
    <dgm:cxn modelId="{A5E4BF14-B415-41E0-8EFC-1D68774A32BE}" type="presParOf" srcId="{4F5EB557-06CD-4A9E-915C-7CC15799F9F4}" destId="{3CC05014-4DCC-4924-BE85-F7EF0977B272}" srcOrd="23" destOrd="0" presId="urn:microsoft.com/office/officeart/2005/8/layout/default"/>
    <dgm:cxn modelId="{255E6472-4D02-46BA-8D43-51A11C9BB007}" type="presParOf" srcId="{4F5EB557-06CD-4A9E-915C-7CC15799F9F4}" destId="{843DF399-11F7-4AA6-9E97-BB7D79CF1898}" srcOrd="24" destOrd="0" presId="urn:microsoft.com/office/officeart/2005/8/layout/default"/>
    <dgm:cxn modelId="{B7AA168D-D38D-49FB-935D-DC86B96CD047}" type="presParOf" srcId="{4F5EB557-06CD-4A9E-915C-7CC15799F9F4}" destId="{D62FC3A7-0E6F-4F54-8502-7DAD78934119}" srcOrd="25" destOrd="0" presId="urn:microsoft.com/office/officeart/2005/8/layout/default"/>
    <dgm:cxn modelId="{133C9603-5AFD-4A32-B168-75ED8F8DDEC7}" type="presParOf" srcId="{4F5EB557-06CD-4A9E-915C-7CC15799F9F4}" destId="{2637EF60-B554-4226-85C9-4E49CE12085E}" srcOrd="26" destOrd="0" presId="urn:microsoft.com/office/officeart/2005/8/layout/default"/>
    <dgm:cxn modelId="{BE3BB5B6-2479-4FE0-8670-F12E9649DD27}" type="presParOf" srcId="{4F5EB557-06CD-4A9E-915C-7CC15799F9F4}" destId="{6F974D6F-805E-4CC0-AF44-5BE9CB608A29}" srcOrd="27" destOrd="0" presId="urn:microsoft.com/office/officeart/2005/8/layout/default"/>
    <dgm:cxn modelId="{123F7D47-0B37-4F0E-8AE8-36B86FE35009}" type="presParOf" srcId="{4F5EB557-06CD-4A9E-915C-7CC15799F9F4}" destId="{EFDBB773-4476-47F1-9536-6944D91B573D}" srcOrd="28" destOrd="0" presId="urn:microsoft.com/office/officeart/2005/8/layout/default"/>
    <dgm:cxn modelId="{A7077C16-4A86-43FC-991B-B9AC2960807B}" type="presParOf" srcId="{4F5EB557-06CD-4A9E-915C-7CC15799F9F4}" destId="{9125AE1C-783C-4886-8A46-3D860CBA189C}" srcOrd="29" destOrd="0" presId="urn:microsoft.com/office/officeart/2005/8/layout/default"/>
    <dgm:cxn modelId="{7753583E-7AD0-4948-B8C7-DD6C1E5C9A9D}" type="presParOf" srcId="{4F5EB557-06CD-4A9E-915C-7CC15799F9F4}" destId="{FA7AF4F1-8D89-45BC-87FF-5ED2F79CFC29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95DCB-3928-4E64-B3DB-AEC0111CAC78}">
      <dsp:nvSpPr>
        <dsp:cNvPr id="0" name=""/>
        <dsp:cNvSpPr/>
      </dsp:nvSpPr>
      <dsp:spPr>
        <a:xfrm>
          <a:off x="759558" y="212"/>
          <a:ext cx="1552733" cy="9316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108 педагогов</a:t>
          </a:r>
          <a:endParaRPr lang="en-US" sz="1300" kern="1200"/>
        </a:p>
      </dsp:txBody>
      <dsp:txXfrm>
        <a:off x="759558" y="212"/>
        <a:ext cx="1552733" cy="931640"/>
      </dsp:txXfrm>
    </dsp:sp>
    <dsp:sp modelId="{65F89FFA-DF16-4FAB-81D3-2A85039D7723}">
      <dsp:nvSpPr>
        <dsp:cNvPr id="0" name=""/>
        <dsp:cNvSpPr/>
      </dsp:nvSpPr>
      <dsp:spPr>
        <a:xfrm>
          <a:off x="2467565" y="212"/>
          <a:ext cx="1552733" cy="9316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29 педагогов начальных классов</a:t>
          </a:r>
          <a:endParaRPr lang="en-US" sz="1300" kern="1200"/>
        </a:p>
      </dsp:txBody>
      <dsp:txXfrm>
        <a:off x="2467565" y="212"/>
        <a:ext cx="1552733" cy="931640"/>
      </dsp:txXfrm>
    </dsp:sp>
    <dsp:sp modelId="{49F92561-22A4-401E-995F-1D022BC40101}">
      <dsp:nvSpPr>
        <dsp:cNvPr id="0" name=""/>
        <dsp:cNvSpPr/>
      </dsp:nvSpPr>
      <dsp:spPr>
        <a:xfrm>
          <a:off x="4175572" y="212"/>
          <a:ext cx="1552733" cy="9316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15 педагогов иностранного языка</a:t>
          </a:r>
          <a:endParaRPr lang="en-US" sz="1300" kern="1200"/>
        </a:p>
      </dsp:txBody>
      <dsp:txXfrm>
        <a:off x="4175572" y="212"/>
        <a:ext cx="1552733" cy="931640"/>
      </dsp:txXfrm>
    </dsp:sp>
    <dsp:sp modelId="{5DD9273A-AC18-4802-BE02-44D73ED265FA}">
      <dsp:nvSpPr>
        <dsp:cNvPr id="0" name=""/>
        <dsp:cNvSpPr/>
      </dsp:nvSpPr>
      <dsp:spPr>
        <a:xfrm>
          <a:off x="5883578" y="212"/>
          <a:ext cx="1552733" cy="9316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14 педагогов русского языка</a:t>
          </a:r>
          <a:br>
            <a:rPr lang="ru-RU" sz="1300" kern="1200" dirty="0"/>
          </a:br>
          <a:r>
            <a:rPr lang="ru-RU" sz="1300" kern="1200" dirty="0"/>
            <a:t>и литературы</a:t>
          </a:r>
          <a:endParaRPr lang="en-US" sz="1300" kern="1200" dirty="0"/>
        </a:p>
      </dsp:txBody>
      <dsp:txXfrm>
        <a:off x="5883578" y="212"/>
        <a:ext cx="1552733" cy="931640"/>
      </dsp:txXfrm>
    </dsp:sp>
    <dsp:sp modelId="{B3DB467B-93A3-4425-AEF2-746970897A57}">
      <dsp:nvSpPr>
        <dsp:cNvPr id="0" name=""/>
        <dsp:cNvSpPr/>
      </dsp:nvSpPr>
      <dsp:spPr>
        <a:xfrm>
          <a:off x="759558" y="1087125"/>
          <a:ext cx="1552733" cy="931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9 педагогов истории и обществознания</a:t>
          </a:r>
          <a:endParaRPr lang="en-US" sz="1300" kern="1200"/>
        </a:p>
      </dsp:txBody>
      <dsp:txXfrm>
        <a:off x="759558" y="1087125"/>
        <a:ext cx="1552733" cy="931640"/>
      </dsp:txXfrm>
    </dsp:sp>
    <dsp:sp modelId="{D470675D-4DB8-4E8F-94A4-63A56EC15052}">
      <dsp:nvSpPr>
        <dsp:cNvPr id="0" name=""/>
        <dsp:cNvSpPr/>
      </dsp:nvSpPr>
      <dsp:spPr>
        <a:xfrm>
          <a:off x="2467565" y="1087125"/>
          <a:ext cx="1552733" cy="9316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8 педагогов математики</a:t>
          </a:r>
          <a:endParaRPr lang="en-US" sz="1300" kern="1200"/>
        </a:p>
      </dsp:txBody>
      <dsp:txXfrm>
        <a:off x="2467565" y="1087125"/>
        <a:ext cx="1552733" cy="931640"/>
      </dsp:txXfrm>
    </dsp:sp>
    <dsp:sp modelId="{2B514BC0-2152-4A57-A633-70CD8C46502E}">
      <dsp:nvSpPr>
        <dsp:cNvPr id="0" name=""/>
        <dsp:cNvSpPr/>
      </dsp:nvSpPr>
      <dsp:spPr>
        <a:xfrm>
          <a:off x="4175572" y="1087125"/>
          <a:ext cx="1552733" cy="9316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5 педагогов физкультуры</a:t>
          </a:r>
          <a:endParaRPr lang="en-US" sz="1300" kern="1200"/>
        </a:p>
      </dsp:txBody>
      <dsp:txXfrm>
        <a:off x="4175572" y="1087125"/>
        <a:ext cx="1552733" cy="931640"/>
      </dsp:txXfrm>
    </dsp:sp>
    <dsp:sp modelId="{30B47A7F-71E3-4634-931E-E0461CC558EE}">
      <dsp:nvSpPr>
        <dsp:cNvPr id="0" name=""/>
        <dsp:cNvSpPr/>
      </dsp:nvSpPr>
      <dsp:spPr>
        <a:xfrm>
          <a:off x="5883578" y="1087125"/>
          <a:ext cx="1552733" cy="9316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3 педагога биологии и географии</a:t>
          </a:r>
          <a:endParaRPr lang="en-US" sz="1300" kern="1200"/>
        </a:p>
      </dsp:txBody>
      <dsp:txXfrm>
        <a:off x="5883578" y="1087125"/>
        <a:ext cx="1552733" cy="931640"/>
      </dsp:txXfrm>
    </dsp:sp>
    <dsp:sp modelId="{C25E23F1-BC7D-4118-AD27-74DA62F2A93E}">
      <dsp:nvSpPr>
        <dsp:cNvPr id="0" name=""/>
        <dsp:cNvSpPr/>
      </dsp:nvSpPr>
      <dsp:spPr>
        <a:xfrm>
          <a:off x="759558" y="2174039"/>
          <a:ext cx="1552733" cy="9316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3 педагога информатики</a:t>
          </a:r>
          <a:endParaRPr lang="en-US" sz="1300" kern="1200"/>
        </a:p>
      </dsp:txBody>
      <dsp:txXfrm>
        <a:off x="759558" y="2174039"/>
        <a:ext cx="1552733" cy="931640"/>
      </dsp:txXfrm>
    </dsp:sp>
    <dsp:sp modelId="{050014D1-9EED-4270-892B-7526DF074A7B}">
      <dsp:nvSpPr>
        <dsp:cNvPr id="0" name=""/>
        <dsp:cNvSpPr/>
      </dsp:nvSpPr>
      <dsp:spPr>
        <a:xfrm>
          <a:off x="2467565" y="2174039"/>
          <a:ext cx="1552733" cy="931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4 педагога дополнительного образования</a:t>
          </a:r>
          <a:endParaRPr lang="en-US" sz="1300" kern="1200"/>
        </a:p>
      </dsp:txBody>
      <dsp:txXfrm>
        <a:off x="2467565" y="2174039"/>
        <a:ext cx="1552733" cy="931640"/>
      </dsp:txXfrm>
    </dsp:sp>
    <dsp:sp modelId="{E367771C-9ACE-4A26-9886-0FCD286EC86E}">
      <dsp:nvSpPr>
        <dsp:cNvPr id="0" name=""/>
        <dsp:cNvSpPr/>
      </dsp:nvSpPr>
      <dsp:spPr>
        <a:xfrm>
          <a:off x="4175572" y="2174039"/>
          <a:ext cx="1552733" cy="9316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2 педагога физики</a:t>
          </a:r>
          <a:endParaRPr lang="en-US" sz="1300" kern="1200"/>
        </a:p>
      </dsp:txBody>
      <dsp:txXfrm>
        <a:off x="4175572" y="2174039"/>
        <a:ext cx="1552733" cy="931640"/>
      </dsp:txXfrm>
    </dsp:sp>
    <dsp:sp modelId="{995F1299-E9E5-4E16-BBF5-C8144DFAC955}">
      <dsp:nvSpPr>
        <dsp:cNvPr id="0" name=""/>
        <dsp:cNvSpPr/>
      </dsp:nvSpPr>
      <dsp:spPr>
        <a:xfrm>
          <a:off x="5883578" y="2174039"/>
          <a:ext cx="1552733" cy="9316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2 педагога физики</a:t>
          </a:r>
          <a:endParaRPr lang="en-US" sz="1300" kern="1200"/>
        </a:p>
      </dsp:txBody>
      <dsp:txXfrm>
        <a:off x="5883578" y="2174039"/>
        <a:ext cx="1552733" cy="931640"/>
      </dsp:txXfrm>
    </dsp:sp>
    <dsp:sp modelId="{843DF399-11F7-4AA6-9E97-BB7D79CF1898}">
      <dsp:nvSpPr>
        <dsp:cNvPr id="0" name=""/>
        <dsp:cNvSpPr/>
      </dsp:nvSpPr>
      <dsp:spPr>
        <a:xfrm>
          <a:off x="759558" y="3260952"/>
          <a:ext cx="1552733" cy="9316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1 педагог химии</a:t>
          </a:r>
          <a:endParaRPr lang="en-US" sz="1300" kern="1200"/>
        </a:p>
      </dsp:txBody>
      <dsp:txXfrm>
        <a:off x="759558" y="3260952"/>
        <a:ext cx="1552733" cy="931640"/>
      </dsp:txXfrm>
    </dsp:sp>
    <dsp:sp modelId="{2637EF60-B554-4226-85C9-4E49CE12085E}">
      <dsp:nvSpPr>
        <dsp:cNvPr id="0" name=""/>
        <dsp:cNvSpPr/>
      </dsp:nvSpPr>
      <dsp:spPr>
        <a:xfrm>
          <a:off x="2467565" y="3260952"/>
          <a:ext cx="1552733" cy="9316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1 педагог ОБЗР</a:t>
          </a:r>
          <a:endParaRPr lang="en-US" sz="1300" kern="1200"/>
        </a:p>
      </dsp:txBody>
      <dsp:txXfrm>
        <a:off x="2467565" y="3260952"/>
        <a:ext cx="1552733" cy="931640"/>
      </dsp:txXfrm>
    </dsp:sp>
    <dsp:sp modelId="{EFDBB773-4476-47F1-9536-6944D91B573D}">
      <dsp:nvSpPr>
        <dsp:cNvPr id="0" name=""/>
        <dsp:cNvSpPr/>
      </dsp:nvSpPr>
      <dsp:spPr>
        <a:xfrm>
          <a:off x="4175572" y="3260952"/>
          <a:ext cx="1552733" cy="9316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1 педагог ИЗО</a:t>
          </a:r>
          <a:endParaRPr lang="en-US" sz="1300" kern="1200"/>
        </a:p>
      </dsp:txBody>
      <dsp:txXfrm>
        <a:off x="4175572" y="3260952"/>
        <a:ext cx="1552733" cy="931640"/>
      </dsp:txXfrm>
    </dsp:sp>
    <dsp:sp modelId="{FA7AF4F1-8D89-45BC-87FF-5ED2F79CFC29}">
      <dsp:nvSpPr>
        <dsp:cNvPr id="0" name=""/>
        <dsp:cNvSpPr/>
      </dsp:nvSpPr>
      <dsp:spPr>
        <a:xfrm>
          <a:off x="5883578" y="3260952"/>
          <a:ext cx="1552733" cy="9316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педагоги-психологи, тьютор, социальный педагог, педагог-логопед</a:t>
          </a:r>
          <a:endParaRPr lang="en-US" sz="1300" kern="1200" dirty="0"/>
        </a:p>
      </dsp:txBody>
      <dsp:txXfrm>
        <a:off x="5883578" y="3260952"/>
        <a:ext cx="1552733" cy="931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30E8DE7-2237-4612-8B78-2CB3B7ABA9D6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F82DB12-9A15-4ED8-B0ED-FD7D12894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7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764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92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978B-6EA0-4EB4-9211-24E659D802CB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80" y="1891904"/>
            <a:ext cx="8622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Приём в первый класс </a:t>
            </a:r>
            <a:br>
              <a:rPr lang="ru-RU" sz="4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2025 – 2026 учебном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5638" y="4312478"/>
            <a:ext cx="37689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директора 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Гайнетдинова </a:t>
            </a:r>
          </a:p>
          <a:p>
            <a:pPr algn="r"/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Зимфира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Габдрафиковна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80" y="5815702"/>
            <a:ext cx="5684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МАОУ СОШ № 1 имени С.С. Алексеева</a:t>
            </a:r>
          </a:p>
          <a:p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Екатеринбург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28B5E4-E5C8-A08E-CC80-D4179498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871" y="301585"/>
            <a:ext cx="1639381" cy="12424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4E949D-E164-ADC3-1364-C519B827D4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88" t="16555" r="3823" b="1951"/>
          <a:stretch/>
        </p:blipFill>
        <p:spPr>
          <a:xfrm>
            <a:off x="330200" y="3700378"/>
            <a:ext cx="1597026" cy="17200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A35C6C-8E5D-2592-7B4E-07928F5AE9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7103194">
            <a:off x="2137873" y="4556667"/>
            <a:ext cx="888598" cy="8885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BB0854-1B16-3B25-C92D-92F2DD1D66C4}"/>
              </a:ext>
            </a:extLst>
          </p:cNvPr>
          <p:cNvSpPr txBox="1"/>
          <p:nvPr/>
        </p:nvSpPr>
        <p:spPr>
          <a:xfrm>
            <a:off x="2102896" y="4076884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</a:t>
            </a:r>
            <a:br>
              <a:rPr lang="ru-RU" i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i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будет здесь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7576D-3790-414D-4433-3F5D4DC03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D3FC22-01B6-F35E-1801-D554DA94C3F5}"/>
              </a:ext>
            </a:extLst>
          </p:cNvPr>
          <p:cNvSpPr txBox="1"/>
          <p:nvPr/>
        </p:nvSpPr>
        <p:spPr>
          <a:xfrm>
            <a:off x="1462088" y="383177"/>
            <a:ext cx="476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Льготные категории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68AC7B-3D96-AB4C-7992-4AC14702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" y="323139"/>
            <a:ext cx="704850" cy="70485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380D0B5-CD4B-A023-6DBF-F770A60BB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52106"/>
              </p:ext>
            </p:extLst>
          </p:nvPr>
        </p:nvGraphicFramePr>
        <p:xfrm>
          <a:off x="378619" y="1110878"/>
          <a:ext cx="8386762" cy="5363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7181">
                  <a:extLst>
                    <a:ext uri="{9D8B030D-6E8A-4147-A177-3AD203B41FA5}">
                      <a16:colId xmlns:a16="http://schemas.microsoft.com/office/drawing/2014/main" val="1489774551"/>
                    </a:ext>
                  </a:extLst>
                </a:gridCol>
                <a:gridCol w="2999581">
                  <a:extLst>
                    <a:ext uri="{9D8B030D-6E8A-4147-A177-3AD203B41FA5}">
                      <a16:colId xmlns:a16="http://schemas.microsoft.com/office/drawing/2014/main" val="2375009226"/>
                    </a:ext>
                  </a:extLst>
                </a:gridCol>
              </a:tblGrid>
              <a:tr h="2679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категории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25750"/>
                  </a:ext>
                </a:extLst>
              </a:tr>
              <a:tr h="26480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Категории детей, имеющих право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внеочередного зачисления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921893"/>
                  </a:ext>
                </a:extLst>
              </a:tr>
              <a:tr h="1028048">
                <a:tc>
                  <a:txBody>
                    <a:bodyPr/>
                    <a:lstStyle/>
                    <a:p>
                      <a:pPr marL="889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Дети сотрудников органов уголовно-исполнительной системы, имеющих специальные звания и проходящих службу в учреждениях и органах уголовно-исполнительной системы, органах принудительного исполнения Российской Федерации, федеральной противопожарной службы Государственной противопожарной службы, таможенных органов Российской Федерации.</a:t>
                      </a:r>
                    </a:p>
                  </a:txBody>
                  <a:tcPr marL="13584" marR="13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Федеральный закон от 30.12.2012            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</a:t>
                      </a:r>
                    </a:p>
                  </a:txBody>
                  <a:tcPr marL="13584" marR="13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44239"/>
                  </a:ext>
                </a:extLst>
              </a:tr>
              <a:tr h="279338">
                <a:tc>
                  <a:txBody>
                    <a:bodyPr/>
                    <a:lstStyle/>
                    <a:p>
                      <a:pPr marL="889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Дети сотрудников полиции.</a:t>
                      </a:r>
                    </a:p>
                  </a:txBody>
                  <a:tcPr marL="13584" marR="13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Федеральный закон от 07.02.2011          № 3-ФЗ «О полиции»</a:t>
                      </a:r>
                    </a:p>
                  </a:txBody>
                  <a:tcPr marL="13584" marR="13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53855"/>
                  </a:ext>
                </a:extLst>
              </a:tr>
              <a:tr h="856706">
                <a:tc>
                  <a:txBody>
                    <a:bodyPr/>
                    <a:lstStyle/>
                    <a:p>
                      <a:pPr marL="889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Дети военнослужащих и дети граждан, пребывающих в добровольческих формированиях, в том числе усыновленные (удочеренные) или находящиеся под опекой или попечительством в семье, включая приемную семью, либо в случаях, предусмотренных законами субъектов Российской Федерации, патронатную семью </a:t>
                      </a:r>
                    </a:p>
                  </a:txBody>
                  <a:tcPr marL="13584" marR="13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Федеральный закон от 27.05.1998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76-ФЗ «О статусе военнослужащих»</a:t>
                      </a:r>
                    </a:p>
                  </a:txBody>
                  <a:tcPr marL="13584" marR="13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595731"/>
                  </a:ext>
                </a:extLst>
              </a:tr>
              <a:tr h="243305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Категории детей, имеющих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право преимущественного зачисления </a:t>
                      </a:r>
                    </a:p>
                  </a:txBody>
                  <a:tcPr marL="13584" marR="13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040190"/>
                  </a:ext>
                </a:extLst>
              </a:tr>
              <a:tr h="1884754">
                <a:tc>
                  <a:txBody>
                    <a:bodyPr/>
                    <a:lstStyle/>
                    <a:p>
                      <a:pPr marL="889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Дети,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семью, при приеме в образовательную организацию, в которой обучаются их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детей, за исключением случаев, предусмотренных частями 5 и 6 статьи 67 Федерального закона от 29.12.2012 № 273-ФЗ «Об образовании в Российской Федерации»</a:t>
                      </a:r>
                    </a:p>
                  </a:txBody>
                  <a:tcPr marL="25477" marR="254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Семейный кодекс Российской Федерации; Федеральный закон </a:t>
                      </a:r>
                    </a:p>
                    <a:p>
                      <a:pPr marL="90488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29.12.2012 № 273-ФЗ </a:t>
                      </a:r>
                    </a:p>
                    <a:p>
                      <a:pPr marL="90488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«Об образовании в Российской Федерации» </a:t>
                      </a:r>
                    </a:p>
                  </a:txBody>
                  <a:tcPr marL="25477" marR="254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785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62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977265"/>
            <a:ext cx="8621486" cy="5589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ru-RU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детей, не проживающих на закрепленной территории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прием заявлений о приеме на обучение в первый класс начинается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июля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текущего года 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момента заполнения свободных мест, но не позднее 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сентября текущего года.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началом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этапа зачисления –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июля текущего года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информация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количестве свободных мест в первых классах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будет опубликована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сайте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школы.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Приказы о зачислении будут изданы в течение пяти рабочих дней после приема заявлений и документов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 период с 6 июля по 5 сентября текущего года).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3E88571-EF80-912B-CCF6-79450A4DB976}"/>
              </a:ext>
            </a:extLst>
          </p:cNvPr>
          <p:cNvSpPr txBox="1">
            <a:spLocks/>
          </p:cNvSpPr>
          <p:nvPr/>
        </p:nvSpPr>
        <p:spPr>
          <a:xfrm>
            <a:off x="512719" y="255271"/>
            <a:ext cx="7797662" cy="97726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приёма заявлений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9FC69B-DF01-946A-3535-496D4E01A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6" y="255271"/>
            <a:ext cx="468630" cy="4686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250" y="102237"/>
            <a:ext cx="7473950" cy="907413"/>
          </a:xfrm>
        </p:spPr>
        <p:txBody>
          <a:bodyPr>
            <a:normAutofit/>
          </a:bodyPr>
          <a:lstStyle/>
          <a:p>
            <a:r>
              <a:rPr lang="ru-RU" sz="32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подачи заявления о приеме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0502" y="1098550"/>
            <a:ext cx="8736648" cy="55298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Копия документа, удостоверяющего личность родителя 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(законного представителя) ребенка;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Копия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свидетельства о рождении ребенка 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документ, подтверждающий родство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заявителя;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Копия документа о регистрации ребенка или поступающего по месту жительства или по месту пребывания на закрепленной 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 или справку о приеме документов для оформления регистрации по месту жительства.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Копия документа, подтверждающего установление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опеки или попечительства (при необходимости);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Копия заключения психолого-медико-педагогической комиссии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 необходимости);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Иные документы, подтверждающие проживание ребенка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(например, договор аренды, безвозмездного пользования имуществом, участия в долевом строительстве, купли-продажи) – </a:t>
            </a: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предоставляются при подаче заявления с 06.07.2025 г.</a:t>
            </a:r>
            <a:endParaRPr lang="ru-RU" sz="16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Иностранные граждане и лица без гражданства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предъявляют все документы на русском языке вместе с заверенным в установленном порядке переводом на русский язык.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использования права преимущественного приема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обучение по образовательным программам начального общего образования ребенка в муниципальную образовательную организацию, в которой обучаются его полнородные и неполнородные брат и (или) сестра (дополнительно): </a:t>
            </a:r>
            <a:r>
              <a:rPr lang="ru-RU" sz="1600" cap="none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Копию свидетельства о рождении полнородных и неполнородных брата и (или) сестры.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1D697-706A-9FF8-26D6-B61BB3E29AC2}"/>
              </a:ext>
            </a:extLst>
          </p:cNvPr>
          <p:cNvSpPr txBox="1"/>
          <p:nvPr/>
        </p:nvSpPr>
        <p:spPr>
          <a:xfrm>
            <a:off x="6108700" y="6864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(для всех категорий)</a:t>
            </a:r>
            <a:br>
              <a:rPr lang="ru-RU" sz="2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71B9D5-C73E-9F3B-4CDA-4C026862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296799"/>
            <a:ext cx="512181" cy="5121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802AF-0FBC-226C-6EAD-D9FAABA2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99" y="443060"/>
            <a:ext cx="7213601" cy="1291472"/>
          </a:xfrm>
        </p:spPr>
        <p:txBody>
          <a:bodyPr>
            <a:noAutofit/>
          </a:bodyPr>
          <a:lstStyle/>
          <a:p>
            <a:br>
              <a:rPr lang="ru-RU" sz="24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Иностранные граждане и лица без гражданства</a:t>
            </a:r>
            <a:r>
              <a:rPr lang="ru-RU" sz="2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предъявляют все документы вместе с заверенным в установленном порядке переводом на русский язык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5F8BE9-B67F-8803-4F3B-046695E6D3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8280400" cy="3545552"/>
          </a:xfrm>
        </p:spPr>
        <p:txBody>
          <a:bodyPr>
            <a:normAutofit fontScale="92500" lnSpcReduction="20000"/>
          </a:bodyPr>
          <a:lstStyle/>
          <a:p>
            <a:pPr indent="6350" algn="just">
              <a:lnSpc>
                <a:spcPct val="110000"/>
              </a:lnSpc>
              <a:buNone/>
            </a:pP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апреля 2025 года вступают в силу изменения, внесенные в статью 78 (пункты 2.1 и 2.2) Федерального закона от 29.12.2013 № 273-ФЗ «Об образовании в Российской Федерации», а именно: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«2.1. </a:t>
            </a:r>
            <a:r>
              <a:rPr lang="ru-RU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Иностранные граждане</a:t>
            </a: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принимаются на обучение</a:t>
            </a: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основным общеобразовательным программам при условии предъявления </a:t>
            </a:r>
            <a:r>
              <a:rPr lang="ru-RU" sz="18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</a:t>
            </a: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подтверждающего законность их нахождения на территории Российской Федерации,</a:t>
            </a: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 при приёме на обучение по образовательным программам начального общего, основного общего и среднего общего образования также </a:t>
            </a:r>
            <a:r>
              <a:rPr lang="ru-RU" sz="18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условии</a:t>
            </a:r>
            <a:r>
              <a:rPr lang="ru-RU" sz="1800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успешного прохождения </a:t>
            </a:r>
            <a:r>
              <a:rPr lang="ru-RU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бесплатной основе </a:t>
            </a:r>
            <a:r>
              <a:rPr lang="ru-RU" sz="18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государственной или муниципальной общеобразовательной организации тестирования на знание русского языка</a:t>
            </a:r>
            <a:r>
              <a:rPr lang="ru-RU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достаточное для освоения указанных образовательных программ</a:t>
            </a: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.»</a:t>
            </a:r>
          </a:p>
          <a:p>
            <a:pPr>
              <a:lnSpc>
                <a:spcPct val="110000"/>
              </a:lnSpc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9F508B-CA52-BE7C-0706-E6CAEF08A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63" y="552378"/>
            <a:ext cx="1072836" cy="10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2100" y="188686"/>
            <a:ext cx="8762999" cy="1857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ФЗ № 273 Департамент образования вправе разрешить приём детей в школу в более раннем или более позднем возрасте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 зачислении ребенка в возрасте </a:t>
            </a:r>
            <a:r>
              <a:rPr lang="ru-RU" sz="20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6,6 или старше 8 лет </a:t>
            </a:r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родителям необходимо предоставить (помимо основных) дополнительные документы: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73415"/>
              </p:ext>
            </p:extLst>
          </p:nvPr>
        </p:nvGraphicFramePr>
        <p:xfrm>
          <a:off x="292101" y="1973943"/>
          <a:ext cx="8634184" cy="4552058"/>
        </p:xfrm>
        <a:graphic>
          <a:graphicData uri="http://schemas.openxmlformats.org/drawingml/2006/table">
            <a:tbl>
              <a:tblPr firstRow="1" firstCol="1" bandRow="1"/>
              <a:tblGrid>
                <a:gridCol w="251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3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Обращение в Комиссию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Подлинник или скан-копия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Оформляется на имя начальника Департамента образования Администрации города Екатеринбурга в свободной форме. В обращении поясняются причины невозможности начала обучения ребенка в первом классе в установленном законодательством возрасте 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4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1930" algn="l"/>
                          <a:tab pos="26797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Заключение педагога-психолога о психологической готовности ребенка к обучению в школе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Подлинник или скан-копия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Выдается государственными, муниципальными или частными учреждениями, осуществляющими психолого-педагогическую поддержку несовершеннолетних, имеющими лицензию на осуществление данного вида деятельности. Заключение оформляется на официальном бланке учреждения. Срок действия заключения – 1 год.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Рекомендуем</a:t>
                      </a:r>
                      <a:r>
                        <a:rPr lang="ru-RU" sz="1200" b="1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ая организация для получения Заключения - ул. 8 Марта, 55а</a:t>
                      </a:r>
                      <a:r>
                        <a:rPr lang="ru-RU" sz="12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36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Медицинская карта ребенка для образовательных учреждений дошкольного, начального общего, основного общего, среднего (полного) общего образования, учреждений начального и среднего профессионального образования, детских домов и школ-интернатов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Подлинник или скан-копия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79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Оформляется по форме № 026/у-2000, утвержденной Приказом Министерства здравоохранения Российской Федерации. Медицинская карта ребенка должна содержать сведения о прохождении ребенком медицинского осмотра для поступления в первый класс. Учитываются медицинские результаты обследования ребенка, выданные в текущем году.  При предъявлении документов в электронном виде представляется титульный лист медицинской карты ребенка и раздел 6 «Данные плановых профилактических медицинских осмотров»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1" y="146052"/>
            <a:ext cx="7797662" cy="659422"/>
          </a:xfrm>
        </p:spPr>
        <p:txBody>
          <a:bodyPr/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 работы комиссии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1534" y="996949"/>
            <a:ext cx="8812604" cy="5376497"/>
          </a:xfrm>
        </p:spPr>
        <p:txBody>
          <a:bodyPr>
            <a:noAutofit/>
          </a:bodyPr>
          <a:lstStyle/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 на рассмотрение Комиссии родители могут представить в школу, МФЦ или направить по почте России. Ответственные специалисты школы, МФЦ к поданному заявлению в ГИС прикрепляют данные образцы документов, которые в системе ГИС рассматривает Комиссия. 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Комиссия по рассмотрению вопросов обучения детей, не достигших школьного возраста или достигших возраста 8 лет и старше, создана в Департаменте образования, телефон: 304-12-44.  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рассмотрения пакета документов Комиссия делает заключение о готовности или неготовности ребенка к обучению в школе в более раннем возрасте. В течение трех рабочих дней Комиссия принимает решение, по результатам которого секретарь Комиссии устанавливает в ГИС в отношении заявления статус: «Одобрено» или «Не одобрено». 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решении Комиссии автоматически направляется заявителю способом, указанным им в заявлении на зачисление. Это служит основанием для принятия директором школы решения о зачислении в школу ребенка в установленный законом срок. 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отрицательного решения Комиссии секретарь Комиссии устанавливает в ГИС статус «Не одобрено», и заявление, поданное в электронном виде, отклоняется с указанием причин.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5C17F3-CF66-8F6F-39EC-25159FDA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58263"/>
            <a:ext cx="635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1" y="163547"/>
            <a:ext cx="7797662" cy="149486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документов, необходимых для зачисления ребенка, имеющего право </a:t>
            </a:r>
            <a:r>
              <a:rPr lang="ru-RU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преимущественного зачисления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обучение по образовательным программам начального общего образования: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1" y="1876406"/>
            <a:ext cx="8343322" cy="44515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Копия документа,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удостоверяющий личность родителя (законного представителя) ребенка;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Копия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свидетельства о рождении ребенка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документ, подтверждающий родство заявителя;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Копия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документа,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подтверждающий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установление опеки или попечительства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(при необходимости);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Копия документа о регистрации ребенка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поступающего по месту жительства или по месту пребывания на закрепленной территории или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справку о приеме документов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оформления регистрации по месту жительства;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Копия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заключения ПМПК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(при наличии);</a:t>
            </a:r>
            <a:endParaRPr lang="ru-RU" sz="1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Копия свидетельства о рождении полнородных и неполнородных брата и (или) сестры, усыновленных (удочеренных), опекаемых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0BFBF9-6213-6489-E593-A5ABBBB12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1" y="526010"/>
            <a:ext cx="769939" cy="7699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549" y="117221"/>
            <a:ext cx="7704199" cy="1257299"/>
          </a:xfrm>
        </p:spPr>
        <p:txBody>
          <a:bodyPr/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документов, необходимых для зачисления ребенка, имеющего право </a:t>
            </a:r>
            <a:r>
              <a:rPr 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внеочередного и первоочередного зачисления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обучение по образовательным программам начального общего образования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6623" y="1549399"/>
            <a:ext cx="9008428" cy="48109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Копия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документа,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удостоверяющий личность родителя (законного представителя) ребенка;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Копия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свидетельства о рождении ребенка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документ, подтверждающий родство заявителя;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Копия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подтверждающий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установление опеки или попечительства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(при необходимости);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Копия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 о регистрации ребенка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поступающего по месту жительства или по месту пребывания на закрепленной территории или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справку о приеме документов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оформления регистрации по месту жительства;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Копия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заключения ПМПК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(при наличии)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Справка с места работы родителя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(законного представителя) ребенка (при наличии права внеочередного или первоочередного права). Справка оформляется на официальном бланке выдающей организации, подписывается руководителем, заверяется печатью организации, указывается дата выдачи справки. Срок действия справки -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дней со дня выдачи.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Справка из воинской части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(военного комиссариата субъекта Российской Федерации) </a:t>
            </a:r>
            <a:r>
              <a:rPr lang="ru-RU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выписка из личного кабинета пользователя Единой государственной информационной системы социального обеспечения (подлинник или нотариально удостоверенная копия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представляется при подтверждении внеочередного и первоочередного права в соответствии с Постановлением Правительства Свердловской области от 06.04.2023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№ 237-ПП «Об утверждении Порядка предоставления мер социальной поддержки отдельным категориям обучающихся».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Справка из воинской части (военного комиссариата) оформляется в соответствии с Приложением № 2 к служебному письму статс-секретаря – заместителя Министра обороны Российской Федерации от 21 октября 2023 г. № 173/2/34253;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BA0688-809B-E1F6-3917-64D0201B6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2" y="338676"/>
            <a:ext cx="814388" cy="8143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193" y="2490762"/>
            <a:ext cx="8669614" cy="187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Остальные категории также должны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подтвердить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заявления документами (копия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оригинал).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о зачислении в течение трех рабочих дней с даты завершения приема заявлений (30 июня) (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этап).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FD90C3-03CC-FEFB-9729-C00479A8D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923925"/>
            <a:ext cx="882650" cy="88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27B571-AA29-07B0-ADE5-1A33296135C4}"/>
              </a:ext>
            </a:extLst>
          </p:cNvPr>
          <p:cNvSpPr txBox="1"/>
          <p:nvPr/>
        </p:nvSpPr>
        <p:spPr>
          <a:xfrm>
            <a:off x="1606551" y="790784"/>
            <a:ext cx="7300256" cy="1748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Административным регламентом на подтверждение документами отводится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рабочих дня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(для родителей детей младше 6,6 и старше 8 лет).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877" y="334109"/>
            <a:ext cx="5675923" cy="71999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Подача заявлений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537" y="1264323"/>
            <a:ext cx="8542925" cy="392997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20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электронном виде через Единый портал Государственных и муниципальных услуг (далее – ЕПГУ);</a:t>
            </a:r>
          </a:p>
          <a:p>
            <a:pPr>
              <a:lnSpc>
                <a:spcPct val="100000"/>
              </a:lnSpc>
            </a:pPr>
            <a:r>
              <a:rPr lang="ru-RU" sz="2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 через Многофункциональный центр предоставления государственных и муниципальных услуг (далее – МФЦ);</a:t>
            </a:r>
          </a:p>
          <a:p>
            <a:pPr>
              <a:lnSpc>
                <a:spcPct val="100000"/>
              </a:lnSpc>
            </a:pPr>
            <a:r>
              <a:rPr lang="ru-RU" sz="2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 в школу по отдельному графику, размещенному на официальном сайте школы;</a:t>
            </a:r>
          </a:p>
          <a:p>
            <a:pPr>
              <a:lnSpc>
                <a:spcPct val="100000"/>
              </a:lnSpc>
            </a:pPr>
            <a:r>
              <a:rPr lang="ru-RU" sz="2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Заказным письмом с уведомлением о вручении через организации почтовой связи.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22AB95-6E5A-FEB8-81D8-818D45CF9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34109"/>
            <a:ext cx="821591" cy="8215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9B679-BBC8-B887-4A85-363B383B2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309" y="301585"/>
            <a:ext cx="1639381" cy="12424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E462B2-D97A-6E4A-CA06-2EB3FFE30E63}"/>
              </a:ext>
            </a:extLst>
          </p:cNvPr>
          <p:cNvSpPr txBox="1"/>
          <p:nvPr/>
        </p:nvSpPr>
        <p:spPr>
          <a:xfrm>
            <a:off x="380172" y="1083365"/>
            <a:ext cx="234872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1913</a:t>
            </a:r>
            <a:endParaRPr lang="ru-RU" sz="2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создания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1FB44-DB66-8A29-45F9-DA451081CFFC}"/>
              </a:ext>
            </a:extLst>
          </p:cNvPr>
          <p:cNvSpPr txBox="1"/>
          <p:nvPr/>
        </p:nvSpPr>
        <p:spPr>
          <a:xfrm>
            <a:off x="3052769" y="1088334"/>
            <a:ext cx="2650085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28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  <a:p>
            <a:pPr algn="ctr"/>
            <a:r>
              <a:rPr lang="ru-RU" sz="28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8AAF2-7CD4-A65D-4C69-4D5C993A2EA9}"/>
              </a:ext>
            </a:extLst>
          </p:cNvPr>
          <p:cNvSpPr txBox="1"/>
          <p:nvPr/>
        </p:nvSpPr>
        <p:spPr>
          <a:xfrm>
            <a:off x="6081741" y="1083365"/>
            <a:ext cx="2757486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18 000</a:t>
            </a:r>
            <a:endParaRPr lang="ru-RU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квадратных</a:t>
            </a:r>
          </a:p>
          <a:p>
            <a:pPr algn="ctr"/>
            <a:r>
              <a:rPr lang="ru-RU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метров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033A4-40A1-E88F-8369-AD81726DDC5B}"/>
              </a:ext>
            </a:extLst>
          </p:cNvPr>
          <p:cNvSpPr txBox="1"/>
          <p:nvPr/>
        </p:nvSpPr>
        <p:spPr>
          <a:xfrm>
            <a:off x="890116" y="3429000"/>
            <a:ext cx="21339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ru-RU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кабинетов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3-х этажах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8C8BE-99AA-A031-9443-D49C5DDFE858}"/>
              </a:ext>
            </a:extLst>
          </p:cNvPr>
          <p:cNvSpPr txBox="1"/>
          <p:nvPr/>
        </p:nvSpPr>
        <p:spPr>
          <a:xfrm>
            <a:off x="3545953" y="3429000"/>
            <a:ext cx="21242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24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кабинетов</a:t>
            </a:r>
          </a:p>
          <a:p>
            <a:pPr algn="ctr"/>
            <a:r>
              <a:rPr lang="ru-RU" sz="2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иностранного</a:t>
            </a:r>
          </a:p>
          <a:p>
            <a:pPr algn="ctr"/>
            <a:r>
              <a:rPr lang="ru-RU" sz="2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208691-2289-7E1B-C90B-09A851ECA05A}"/>
              </a:ext>
            </a:extLst>
          </p:cNvPr>
          <p:cNvSpPr txBox="1"/>
          <p:nvPr/>
        </p:nvSpPr>
        <p:spPr>
          <a:xfrm>
            <a:off x="6192171" y="3429000"/>
            <a:ext cx="21050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кабинета</a:t>
            </a:r>
          </a:p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информатики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EC01-8506-298C-89EB-9906992F035E}"/>
              </a:ext>
            </a:extLst>
          </p:cNvPr>
          <p:cNvSpPr txBox="1"/>
          <p:nvPr/>
        </p:nvSpPr>
        <p:spPr>
          <a:xfrm>
            <a:off x="483752" y="5758462"/>
            <a:ext cx="7994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Мультимедийная техника в каждом классе</a:t>
            </a:r>
          </a:p>
          <a:p>
            <a:r>
              <a:rPr lang="ru-RU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Специализированные кабинеты физики, химии, биологии, ИЗО, технологии домоводства, мастерские, ОБЗР</a:t>
            </a:r>
          </a:p>
        </p:txBody>
      </p:sp>
    </p:spTree>
    <p:extLst>
      <p:ext uri="{BB962C8B-B14F-4D97-AF65-F5344CB8AC3E}">
        <p14:creationId xmlns:p14="http://schemas.microsoft.com/office/powerpoint/2010/main" val="1584610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702" y="667769"/>
            <a:ext cx="7797662" cy="615461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Основаниями для отказа в предоставлении услуги являются следующие факты: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0302" y="1480080"/>
            <a:ext cx="8103361" cy="4519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принятии руководителем учреждения решения о зачислении в учреждение учитываются: </a:t>
            </a:r>
          </a:p>
          <a:p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квота открытых мест в учреждении;</a:t>
            </a:r>
          </a:p>
          <a:p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и время регистрации, порядковый номер заявления в ГИС;</a:t>
            </a:r>
          </a:p>
          <a:p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ответов на запросы, полученные в порядке межведомственного информационного взаимодействия; </a:t>
            </a:r>
          </a:p>
          <a:p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внеочередного, первоочередного или преимущественного права на зачисление; </a:t>
            </a:r>
          </a:p>
          <a:p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на территории, закрепленной за учреждением постановлением Администрации города Екатеринбурга (за исключением лиц, имеющих право преимущественного зачисления в учреждение);</a:t>
            </a:r>
          </a:p>
          <a:p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комиссии о приеме в учреждение ребенка, не достигшего возраста 6 лет и 6 месяцев или достигшего возраста 8 лет и более.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CAF4FC-D820-7F54-01E0-CB3535948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385599"/>
            <a:ext cx="852651" cy="8526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28801" y="1445407"/>
            <a:ext cx="7105650" cy="42173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рием заявлений начинается </a:t>
            </a:r>
            <a:r>
              <a:rPr lang="ru-RU" sz="2800" u="sng" cap="none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единовременно</a:t>
            </a:r>
            <a:r>
              <a:rPr lang="ru-RU" sz="2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</a:t>
            </a:r>
            <a:r>
              <a:rPr lang="ru-RU" sz="2800" u="sng" cap="none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00:00 часов 01 апреля</a:t>
            </a:r>
            <a:r>
              <a:rPr lang="ru-RU" sz="2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для всех лиц, </a:t>
            </a:r>
            <a:r>
              <a:rPr lang="ru-RU" sz="2800" cap="none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зарегистрированных</a:t>
            </a:r>
            <a:r>
              <a:rPr lang="ru-RU" sz="2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закрепленной </a:t>
            </a:r>
            <a:br>
              <a:rPr lang="en-US" sz="2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учреждением территории, для граждан, обладающих </a:t>
            </a:r>
            <a:r>
              <a:rPr lang="ru-RU" sz="2800" cap="none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внеочередным, первоочередным</a:t>
            </a:r>
            <a:r>
              <a:rPr lang="ru-RU" sz="2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2800" cap="none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преимущественным</a:t>
            </a:r>
            <a:r>
              <a:rPr lang="ru-RU" sz="2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правом зачисления</a:t>
            </a:r>
            <a:endParaRPr lang="ru-RU" sz="24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C543EE-6404-1A7D-38B7-69343D93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521607"/>
            <a:ext cx="11620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7650" y="1510665"/>
            <a:ext cx="8500696" cy="4811003"/>
          </a:xfrm>
        </p:spPr>
        <p:txBody>
          <a:bodyPr>
            <a:noAutofit/>
          </a:bodyPr>
          <a:lstStyle/>
          <a:p>
            <a:pPr algn="l"/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адресной строке браузера набрать </a:t>
            </a:r>
            <a:r>
              <a:rPr lang="ru-RU" sz="2000" u="sng" cap="none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www.gosuslugi.ru</a:t>
            </a:r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нажать кнопку «Войти», ввести логин, пароль и нажать кнопку «Войти». Поиск услуги можно осуществить через электронного помощника: в строке поиска ввести «Запись в школу», выбрать действие «Подать заявление», далее выбрать «В другом регионе» - «Подать заявление» либо перейти по прямой ссылке на услугу:     </a:t>
            </a:r>
            <a:r>
              <a:rPr lang="ru-RU" sz="2000" u="sng" cap="none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https://www.gosuslugi.ru/600426/1/form</a:t>
            </a:r>
            <a:endParaRPr lang="ru-RU" sz="20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17 по 31 марта у заявителей на ЕПГУ будет возможность сформировать предварительное заявление с последующим его сохранением в личном кабинете. Время создания черновика не будет учитываться при регистрации заявления. </a:t>
            </a:r>
          </a:p>
          <a:p>
            <a:pPr algn="l"/>
            <a:r>
              <a:rPr lang="ru-RU" sz="20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апреля текущего года в 00:00 у заявителей, имеющих предварительное заявление, появится возможность его отправки, использовав кнопку «Отправить заявление». 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466482"/>
            <a:ext cx="8103235" cy="76478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Порядок заполнения и подачи заявления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135E69-5702-BA9D-1EC4-4557A2B6E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466482"/>
            <a:ext cx="7747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301115"/>
            <a:ext cx="8103235" cy="540309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приемную кампанию 2025 года будет осуществляться информирование заявителей о номере заявления в очереди на зачисление. </a:t>
            </a:r>
          </a:p>
          <a:p>
            <a:pPr algn="l"/>
            <a:r>
              <a:rPr lang="ru-RU" sz="2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будет осуществляться на Официальном портале Екатеринбурга (екатеринбург.рф, «Жителям» – «Образование» – «Проверка очереди в 1 класс» – https://екатеринбург.рф/жителям/образование/proverka-zapisi-v-shkolu) в соответствии с номером заявления, зарегистрированным в ГИС.</a:t>
            </a:r>
          </a:p>
          <a:p>
            <a:pPr algn="l"/>
            <a:r>
              <a:rPr lang="ru-RU" sz="28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Важно! Заявления, зарегистрированные в отношении ребенка, имеющего внеочередное, первоочередное или преимущественное право зачисления в школу, выстраиваются в очередь без учета даты и времени подачи заявления.</a:t>
            </a:r>
            <a:r>
              <a:rPr lang="ru-RU" sz="22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28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B041CD0-D44F-7FEE-5627-FDCC0220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466482"/>
            <a:ext cx="8103235" cy="76478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Порядок заполнения и подачи заявления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F380DA-3F8A-10A9-A6A1-F70727FAF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466482"/>
            <a:ext cx="7747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30" y="1149350"/>
            <a:ext cx="8711117" cy="2508250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  <a:buNone/>
            </a:pP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</a:b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Гайнетдинова Зимфира Габдрафиковна, </a:t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зам. директора 227-97-14</a:t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</a:b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вопросам правового обеспечения приема детей в первый класс:</a:t>
            </a:r>
            <a:b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304-12-41 Семенова Татьяна Александровна и Меняйлова Елена Валерьевна.</a:t>
            </a:r>
            <a:b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вопросам подачи заявления через Единый портал государственных и муниципальных услуг:</a:t>
            </a:r>
            <a:b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304-12-50 Обухова Кристина Викторовна</a:t>
            </a: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032000" y="45257720"/>
            <a:ext cx="5080000" cy="22434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450215"/>
            <a:endParaRPr lang="en-US" b="0" i="1">
              <a:solidFill>
                <a:srgbClr val="7F6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/>
            <a:r>
              <a:rPr lang="en-US" b="0" i="1">
                <a:solidFill>
                  <a:srgbClr val="7F6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 вопросам правового обеспечения приема детей в первый класс:</a:t>
            </a:r>
            <a:endParaRPr lang="en-US" b="0">
              <a:solidFill>
                <a:srgbClr val="7F6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/>
            <a:r>
              <a:rPr lang="en-US" b="0">
                <a:solidFill>
                  <a:srgbClr val="7F6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304-12-41 Семенова Татьяна Александровна и Сазонова Милена Олеговна.</a:t>
            </a:r>
            <a:endParaRPr lang="en-US" b="0" i="1">
              <a:solidFill>
                <a:srgbClr val="7F6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/>
            <a:r>
              <a:rPr lang="en-US" b="0" i="1">
                <a:solidFill>
                  <a:srgbClr val="7F6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 вопросам подачи заявления через Единый портал государственных и муниципальных услуг:</a:t>
            </a:r>
            <a:endParaRPr lang="en-US" b="0">
              <a:solidFill>
                <a:srgbClr val="7F6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/>
            <a:r>
              <a:rPr lang="en-US" b="0">
                <a:solidFill>
                  <a:srgbClr val="7F6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304-12-50 Обухова Кристина Викторовна.</a:t>
            </a:r>
            <a:endParaRPr lang="ru-RU" altLang="en-US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473089E-7306-DA65-501C-2FE11A410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15758"/>
              </p:ext>
            </p:extLst>
          </p:nvPr>
        </p:nvGraphicFramePr>
        <p:xfrm>
          <a:off x="335280" y="3530600"/>
          <a:ext cx="81876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198203755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899557174"/>
                    </a:ext>
                  </a:extLst>
                </a:gridCol>
                <a:gridCol w="5116830">
                  <a:extLst>
                    <a:ext uri="{9D8B030D-6E8A-4147-A177-3AD203B41FA5}">
                      <a16:colId xmlns:a16="http://schemas.microsoft.com/office/drawing/2014/main" val="1988776084"/>
                    </a:ext>
                  </a:extLst>
                </a:gridCol>
              </a:tblGrid>
              <a:tr h="27178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Верх-Исетский район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304-12-64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Иваницкая Наталья Александровна, зам. начальника РУО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54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Департамент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304-12-44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304-12-43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специалисты отдела,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Кудинова Татьяна Геннадьевна, начальник отдела Департамента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8101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09F8B41-72F6-D91D-9A4D-3F467E8070EC}"/>
              </a:ext>
            </a:extLst>
          </p:cNvPr>
          <p:cNvSpPr txBox="1"/>
          <p:nvPr/>
        </p:nvSpPr>
        <p:spPr>
          <a:xfrm>
            <a:off x="1767839" y="329247"/>
            <a:ext cx="72355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Департаментом образования с 14 марта 2025 года </a:t>
            </a:r>
            <a:b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</a:b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организована работа «горячей линии» по приему детей 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</a:b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в 1-й класс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765C05-F144-5432-62BE-2489B0CBC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500737"/>
            <a:ext cx="751840" cy="7518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sldNum" sz="quarter" idx="12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algn="r"/>
            <a:fld id="{00000000-1234-1234-1234-123412341234}" type="slidenum">
              <a:rPr lang="en-GB"/>
              <a:t>25</a:t>
            </a:fld>
            <a:endParaRPr lang="en-GB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339364" y="518475"/>
            <a:ext cx="8413475" cy="53590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lvl="0" algn="l"/>
            <a:b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2023 года оказание услуги на территории муниципального образования «город Екатеринбург» осуществляется с использованием </a:t>
            </a:r>
            <a:r>
              <a:rPr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государственной информационной системы Свердловской области «Единое цифровое пространство» 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(далее – ГИС, основание – Постановление Правительства Свердловской области от 27.12.2022 № 925-ПП «О государственной информационной системе Свердловской области «Единое цифровое пространство»).</a:t>
            </a:r>
            <a:b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регистрации заявления в ГИС</a:t>
            </a:r>
            <a:br>
              <a:rPr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заявление, поданное через ЕПГУ – время нажатия на кнопку «Отправить заявление» на ЕПГУ;</a:t>
            </a:r>
            <a:b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заявление,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поданное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время формирования заявления оператором школы или МФЦ;</a:t>
            </a:r>
            <a:b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заявление, поданное через операторов почтовой связи общего пользования заказным письмом с уведомлением о вручении, 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время получения письма в школе (во время работы, которое утверждено школой).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D5B692-2C8D-0806-52A5-CD725A35D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71" y="0"/>
            <a:ext cx="7832058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657F6BBF-C789-401C-AC21-B044A2EA87B8}"/>
              </a:ext>
            </a:extLst>
          </p:cNvPr>
          <p:cNvSpPr/>
          <p:nvPr/>
        </p:nvSpPr>
        <p:spPr>
          <a:xfrm>
            <a:off x="6151229" y="3815080"/>
            <a:ext cx="2336800" cy="411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29D98B5-B767-3EC2-02FC-478DFA896697}"/>
              </a:ext>
            </a:extLst>
          </p:cNvPr>
          <p:cNvSpPr/>
          <p:nvPr/>
        </p:nvSpPr>
        <p:spPr>
          <a:xfrm>
            <a:off x="608949" y="4226560"/>
            <a:ext cx="2336800" cy="411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25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0980" y="4089400"/>
            <a:ext cx="7881079" cy="238760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B530C9-B25C-DD8F-A2BC-8A633148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rcRect l="3688" t="16555" r="3823" b="1951"/>
          <a:stretch/>
        </p:blipFill>
        <p:spPr>
          <a:xfrm>
            <a:off x="408863" y="1174040"/>
            <a:ext cx="2555842" cy="27528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, Шрифт, черно-белый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586A59-C96E-D047-4366-81695A3E8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05" y="978863"/>
            <a:ext cx="3214589" cy="321458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руг, Графика, черно-белый, шабло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75D663-846C-0046-12F1-A27374A42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62047"/>
            <a:ext cx="3281680" cy="32816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C97653-330C-D85F-F32A-6568F2871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18" y="5283200"/>
            <a:ext cx="1639381" cy="12424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F041D-DA2D-DD61-9DAD-FEB0777A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ru-RU" sz="35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педагоги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C286140-7467-E8CD-4EE0-2CD19D79A2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27162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1C17B3-EFA5-4D13-6FBA-8072B664B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4309" y="4890712"/>
            <a:ext cx="1639381" cy="12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6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77" y="3849183"/>
            <a:ext cx="2433696" cy="2433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7" y="349790"/>
            <a:ext cx="2130081" cy="213363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44417" y="243508"/>
            <a:ext cx="6402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«Орлята России»</a:t>
            </a: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программы: формирование социально значимых качеств личности обучающихся и ключевых базовых ценностей: Родина, семья, природа, дружба, труд, милосердие.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 с товарищами дети совершают различные добрые дела, юные орлята учатся быть смелыми, честными, ответственными и совершать хорошие поступки на пользу общества.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объединяет детей, учителей, родителей и старших подростков, которые выступают в роли наставников для младших школьников.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6216" y="3849183"/>
            <a:ext cx="64930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Движение Первых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особое пространство для диалога детей, родителей, педагогов и наставников. Здесь каждый имеет возможность реализовать свои идеи и мечты. </a:t>
            </a:r>
          </a:p>
          <a:p>
            <a:pPr algn="just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Движение Первых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это уникальная программа воспитания и становления личности, активного и ответственного молодёжного сообщества, которому важны уважение к традициям и культуре народов России, историческая преемственность и сопричастность с судьбой страны, главная ценность которой была, есть и будет — семья.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D9B57E-46AD-B574-B704-EEA05F0BB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309" y="4890712"/>
            <a:ext cx="1639381" cy="12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3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468E31-41A9-6194-D905-92F4F5EAF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309" y="5452273"/>
            <a:ext cx="1639381" cy="1242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950" y="185889"/>
            <a:ext cx="6303430" cy="73400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Нормативные акты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984" y="919890"/>
            <a:ext cx="8722336" cy="565675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29.12.2012 № 273-ФЗ «об образовании в Российской Федерации»;</a:t>
            </a:r>
          </a:p>
          <a:p>
            <a:pPr algn="just">
              <a:lnSpc>
                <a:spcPct val="120000"/>
              </a:lnSpc>
            </a:pPr>
            <a:r>
              <a:rPr lang="ru-RU" sz="1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образования».</a:t>
            </a:r>
          </a:p>
          <a:p>
            <a:pPr algn="just">
              <a:lnSpc>
                <a:spcPct val="120000"/>
              </a:lnSpc>
            </a:pPr>
            <a:r>
              <a:rPr lang="ru-RU" sz="1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Министерства просвещения РФ от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ru-RU" sz="1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.08.2023 №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642</a:t>
            </a:r>
            <a:r>
              <a:rPr lang="ru-RU" sz="1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«О внесении изменений в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орядок приема на обучение по образовательным программам начального общего, основного общего и среднего общего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образования, утвержденный приказом Министерства просвещения РФ от 02.09.2020 № 458 »;</a:t>
            </a:r>
            <a:endParaRPr lang="ru-RU" sz="14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Администрации города Екатеринбурга от 05.03.2025</a:t>
            </a:r>
            <a:br>
              <a:rPr lang="ru-RU" sz="1400" cap="none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406</a:t>
            </a:r>
            <a:r>
              <a:rPr lang="ru-RU" sz="1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«О закреплении  муниципальных общеобразовательных организаций за территориями муниципального образования «город Екатеринбург»;</a:t>
            </a:r>
          </a:p>
          <a:p>
            <a:pPr algn="just">
              <a:lnSpc>
                <a:spcPct val="120000"/>
              </a:lnSpc>
            </a:pPr>
            <a:r>
              <a:rPr lang="ru-RU" sz="1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Административный регламент предоставления услуги муниципальными общеобразовательными учреждениями муниципального образования «город Екатеринбург» «зачисление в образовательное учреждение» от 28.03.2024 № 749;</a:t>
            </a:r>
          </a:p>
          <a:p>
            <a:pPr algn="just">
              <a:lnSpc>
                <a:spcPct val="120000"/>
              </a:lnSpc>
            </a:pPr>
            <a:r>
              <a:rPr lang="ru-RU" sz="1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о порядке приёма граждан на обучение по образовательным программам начального общего, основного общего и среднего общего образования в Муниципальное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автоном</a:t>
            </a:r>
            <a:r>
              <a:rPr lang="ru-RU" sz="14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ное общеобразовательное учреждение среднюю общеобразовательную школу №1 имени С.С. Алексеева (с изменениями).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55EC46-E49E-B425-FF67-A8F06D447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296799"/>
            <a:ext cx="512181" cy="5121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E3C26B-D572-8B3A-0CAA-95562096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309" y="5452273"/>
            <a:ext cx="1639381" cy="12424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3860" y="567503"/>
            <a:ext cx="8552512" cy="24602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приёма на 2025 год</a:t>
            </a:r>
          </a:p>
          <a:p>
            <a:pPr marL="0" indent="0" algn="ctr">
              <a:buNone/>
            </a:pP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 первых классов 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9</a:t>
            </a:r>
          </a:p>
          <a:p>
            <a:pPr marL="0" indent="0">
              <a:buNone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 мест в первых классах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270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19441" y="5134004"/>
            <a:ext cx="70778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первый класс принимаются дети, достигшие на 01.09.2025 возраста 6 лет и 6 месяцев,</a:t>
            </a:r>
            <a:endParaRPr lang="ru-RU" altLang="ru-RU" sz="24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не позже достижения ими возраста 8 лет</a:t>
            </a:r>
          </a:p>
        </p:txBody>
      </p:sp>
      <p:pic>
        <p:nvPicPr>
          <p:cNvPr id="3082" name="Рисунок 1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02918"/>
            <a:ext cx="9525" cy="1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466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F717D2-CDF9-10A8-F7FB-3C240EA93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24" y="5223966"/>
            <a:ext cx="1067802" cy="10678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899" y="381000"/>
            <a:ext cx="8124825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4948" y="197962"/>
            <a:ext cx="8031418" cy="405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приемной комиссии: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Махновецкий Алексей Витальевич – директор МАОУ СОШ № 1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имени С.С. Алексеева, председатель комиссии;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Гайнетдинова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Зимфира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Габдрафиковна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заместитель директора,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член комиссии;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Грачева Надежда Сергеевна – учитель, член комиссии;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работы приемной комиссии Кабинет 446 (</a:t>
            </a:r>
            <a:r>
              <a:rPr lang="ru-RU" sz="1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зеленый этаж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 апреля 2025 г.: с 08.00 до 20.00     </a:t>
            </a:r>
          </a:p>
          <a:p>
            <a:pPr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 апреля 2025 г.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09.00 до 11.00     </a:t>
            </a:r>
          </a:p>
          <a:p>
            <a:pPr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 апреля 2025 г.: с 09.00 до 11.00     </a:t>
            </a:r>
          </a:p>
          <a:p>
            <a:pPr algn="just">
              <a:buNone/>
            </a:pP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 апреля 2025 г.: с 14.00 до 16.00</a:t>
            </a:r>
          </a:p>
          <a:p>
            <a:pPr algn="just">
              <a:buNone/>
            </a:pP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None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Далее по отдельному графику:</a:t>
            </a:r>
          </a:p>
          <a:p>
            <a:pPr algn="just">
              <a:lnSpc>
                <a:spcPts val="1650"/>
              </a:lnSpc>
              <a:spcAft>
                <a:spcPts val="800"/>
              </a:spcAft>
              <a:buNone/>
            </a:pP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E7C5F-8A9D-49A8-6AE7-8CBD562665C9}"/>
              </a:ext>
            </a:extLst>
          </p:cNvPr>
          <p:cNvSpPr txBox="1"/>
          <p:nvPr/>
        </p:nvSpPr>
        <p:spPr>
          <a:xfrm rot="16200000">
            <a:off x="-2023984" y="1375336"/>
            <a:ext cx="4572000" cy="36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Приемная комиссия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85A46-78E6-363F-F166-24781BEB3199}"/>
              </a:ext>
            </a:extLst>
          </p:cNvPr>
          <p:cNvSpPr txBox="1"/>
          <p:nvPr/>
        </p:nvSpPr>
        <p:spPr>
          <a:xfrm>
            <a:off x="824948" y="3899318"/>
            <a:ext cx="44233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07 апреля </a:t>
            </a:r>
          </a:p>
          <a:p>
            <a:pPr algn="just"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Понедельник 15.00 – 16.00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Четверг 10.00 – 12.00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463205-4C1E-E9F9-A92C-056A9B60B2D8}"/>
              </a:ext>
            </a:extLst>
          </p:cNvPr>
          <p:cNvSpPr txBox="1"/>
          <p:nvPr/>
        </p:nvSpPr>
        <p:spPr>
          <a:xfrm>
            <a:off x="4353340" y="3899318"/>
            <a:ext cx="4790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06 июня по 05 сентября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Каждую среду с 09.00 до 11.00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 240 (</a:t>
            </a:r>
            <a:r>
              <a:rPr lang="ru-RU" sz="1600" dirty="0">
                <a:solidFill>
                  <a:srgbClr val="EB6C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оранжевый этаж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1403DA-3753-518C-69BB-40BF6F94979F}"/>
              </a:ext>
            </a:extLst>
          </p:cNvPr>
          <p:cNvSpPr txBox="1"/>
          <p:nvPr/>
        </p:nvSpPr>
        <p:spPr>
          <a:xfrm>
            <a:off x="2286000" y="5553670"/>
            <a:ext cx="5367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Телефоны школы (343) 227-97-14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почта школы 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soch1@eduekb.ru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B8A81D-93A8-C0F1-D8A7-17012A1A0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82" y="5472643"/>
            <a:ext cx="808383" cy="8083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63D74E-8FD2-967E-5393-2ECC90842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09" y="5452273"/>
            <a:ext cx="1639381" cy="12424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8746AD-883C-95B5-F43C-92F270A03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309" y="5452273"/>
            <a:ext cx="1639381" cy="1242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719" y="0"/>
            <a:ext cx="7797662" cy="977265"/>
          </a:xfrm>
        </p:spPr>
        <p:txBody>
          <a:bodyPr/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приёма заявлений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775" y="977265"/>
            <a:ext cx="8821420" cy="5539740"/>
          </a:xfrm>
        </p:spPr>
        <p:txBody>
          <a:bodyPr>
            <a:normAutofit fontScale="95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этап </a:t>
            </a:r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апреля по 30 июня текущего года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будут подавать заявления </a:t>
            </a: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граждане, проживающие на закрепленной за школой территорией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том числе граждане, имеющие </a:t>
            </a:r>
            <a:r>
              <a:rPr lang="ru-RU" sz="1600" b="1" u="sng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внеочередное,  первоочередное</a:t>
            </a:r>
            <a:r>
              <a:rPr lang="ru-RU" sz="1600" u="sng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600" b="1" u="sng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преимущественное</a:t>
            </a:r>
            <a:r>
              <a:rPr lang="ru-RU" sz="1600" u="sng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 зачисления.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Граждане, обладающие </a:t>
            </a:r>
            <a:r>
              <a:rPr lang="ru-RU" sz="1600" b="1" u="sng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преимущественным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правом зачисления, подают </a:t>
            </a: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заявления без учета территориальной привязки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Граждане, обладающие </a:t>
            </a:r>
            <a:r>
              <a:rPr lang="ru-RU" sz="1600" b="1" u="sng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внеочередным и</a:t>
            </a:r>
            <a:r>
              <a:rPr lang="ru-RU" sz="1600" u="sng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u="sng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первоочередным</a:t>
            </a:r>
            <a:r>
              <a:rPr lang="ru-RU" sz="1600" u="sng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правом зачисления, подают заявление </a:t>
            </a: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адресной привязкой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600" b="1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Приказы о зачислении</a:t>
            </a:r>
            <a:r>
              <a:rPr lang="ru-RU" sz="16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граждан, подающих заявления в период с 1 апреля по 30 июня текущего года, </a:t>
            </a: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будут изданы в период с 1 по 5 июля текущего года в течение 3 рабочих дней.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600" b="1" u="sng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b="1" u="sng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Обращаем внимание родителей!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апреля текущего года прием заявлений начинается единовременно, в 00:00 часов, для всех лиц, зарегистрированных на закрепленной за учреждением территории, для граждан, обладающих внеочередным, первоочередным и преимущественным правом зачисления.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1345D1-26BA-A0A6-8B97-F50AADDD2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6" y="255271"/>
            <a:ext cx="468630" cy="4686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2088" y="383177"/>
            <a:ext cx="476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Льготные категории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BF2D80-CF5B-0FB1-9706-E6B281162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" y="323139"/>
            <a:ext cx="704850" cy="70485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CC87B70-7C9D-DEF2-267A-6A2435AC3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28769"/>
              </p:ext>
            </p:extLst>
          </p:nvPr>
        </p:nvGraphicFramePr>
        <p:xfrm>
          <a:off x="378619" y="1190202"/>
          <a:ext cx="838676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7181">
                  <a:extLst>
                    <a:ext uri="{9D8B030D-6E8A-4147-A177-3AD203B41FA5}">
                      <a16:colId xmlns:a16="http://schemas.microsoft.com/office/drawing/2014/main" val="1489774551"/>
                    </a:ext>
                  </a:extLst>
                </a:gridCol>
                <a:gridCol w="2999581">
                  <a:extLst>
                    <a:ext uri="{9D8B030D-6E8A-4147-A177-3AD203B41FA5}">
                      <a16:colId xmlns:a16="http://schemas.microsoft.com/office/drawing/2014/main" val="2375009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категории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25750"/>
                  </a:ext>
                </a:extLst>
              </a:tr>
              <a:tr h="267758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Категории детей, имеющих право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внеочередного зачисления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92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Дети военнослужащих и дети граждан, 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Федеральный закон от 24.06.2023             № 281-ФЗ «О внесении изменений в статьи 19 и 24 Федерального закона «О статусе военнослужащего» и Федеральный закон «О войсках национальной гвардии Российской Федерации»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4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Дети сотрудника,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либо в случаях, предусмотренных законами субъектов Российской Федерации, патронатную семью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Федеральный закон от 03.07.2016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226-ФЗ «О войсках национальной гвардии Российской Федерации»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538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3288</Words>
  <Application>Microsoft Office PowerPoint</Application>
  <PresentationFormat>Экран (4:3)</PresentationFormat>
  <Paragraphs>215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Наши педагоги</vt:lpstr>
      <vt:lpstr>Презентация PowerPoint</vt:lpstr>
      <vt:lpstr>Нормативные акты</vt:lpstr>
      <vt:lpstr>Презентация PowerPoint</vt:lpstr>
      <vt:lpstr>Презентация PowerPoint</vt:lpstr>
      <vt:lpstr>Сроки приёма заявлений</vt:lpstr>
      <vt:lpstr>Презентация PowerPoint</vt:lpstr>
      <vt:lpstr>Презентация PowerPoint</vt:lpstr>
      <vt:lpstr>Презентация PowerPoint</vt:lpstr>
      <vt:lpstr>Для подачи заявления о приеме</vt:lpstr>
      <vt:lpstr> Иностранные граждане и лица без гражданства предъявляют все документы вместе с заверенным в установленном порядке переводом на русский язык </vt:lpstr>
      <vt:lpstr>Презентация PowerPoint</vt:lpstr>
      <vt:lpstr>Регламент работы комиссии</vt:lpstr>
      <vt:lpstr>Перечень документов, необходимых для зачисления ребенка, имеющего право преимущественного зачисления на обучение по образовательным программам начального общего образования:</vt:lpstr>
      <vt:lpstr>Перечень документов, необходимых для зачисления ребенка, имеющего право внеочередного и первоочередного зачисления на обучение по образовательным программам начального общего образования </vt:lpstr>
      <vt:lpstr>Презентация PowerPoint</vt:lpstr>
      <vt:lpstr>Подача заявлений</vt:lpstr>
      <vt:lpstr>Основаниями для отказа в предоставлении услуги являются следующие факты:  </vt:lpstr>
      <vt:lpstr>Презентация PowerPoint</vt:lpstr>
      <vt:lpstr>Порядок заполнения и подачи заявления</vt:lpstr>
      <vt:lpstr>Порядок заполнения и подачи заявления</vt:lpstr>
      <vt:lpstr>  Гайнетдинова Зимфира Габдрафиковна,  зам. директора 227-97-14 По вопросам правового обеспечения приема детей в первый класс: 304-12-41 Семенова Татьяна Александровна и Меняйлова Елена Валерьевна. По вопросам подачи заявления через Единый портал государственных и муниципальных услуг: 304-12-50 Обухова Кристина Викторовна. </vt:lpstr>
      <vt:lpstr>        С 2023 года оказание услуги на территории муниципального образования «город Екатеринбург» осуществляется с использованием государственной информационной системы Свердловской области «Единое цифровое пространство»  (далее – ГИС, основание – Постановление Правительства Свердловской области от 27.12.2022 № 925-ПП «О государственной информационной системе Свердловской области «Единое цифровое пространство»).  Время регистрации заявления в ГИС - заявление, поданное через ЕПГУ – время нажатия на кнопку «Отправить заявление» на ЕПГУ; - заявление, поданное лично – время формирования заявления оператором школы или МФЦ; - заявление, поданное через операторов почтовой связи общего пользования заказным письмом с уведомлением о вручении,  – время получения письма в школе (во время работы, которое утверждено школой). 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Алексей Махновецкий</cp:lastModifiedBy>
  <cp:revision>101</cp:revision>
  <cp:lastPrinted>2025-03-14T12:22:57Z</cp:lastPrinted>
  <dcterms:created xsi:type="dcterms:W3CDTF">2021-03-18T07:47:00Z</dcterms:created>
  <dcterms:modified xsi:type="dcterms:W3CDTF">2025-03-15T02:04:37Z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9A94432DBC344602AA099E4BF6AB32F4_12</vt:lpwstr>
  </property>
  <property fmtid="{D5CDD505-2E9C-101B-9397-08002B2CF9AE}" pid="3" name="KSOProductBuildVer">
    <vt:lpwstr>1049-12.2.0.13489</vt:lpwstr>
  </property>
</Properties>
</file>