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F74B5F-AD96-4502-8441-60A62890A4DA}" v="1744" dt="2023-07-07T07:54:19.2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2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1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Зимфира Г. Гайнетдинова" userId="S::zimfira@ekbschool1.ru::64dafe0c-445f-4002-8d47-2bb85a6bc471" providerId="AD" clId="Web-{D4F74B5F-AD96-4502-8441-60A62890A4DA}"/>
    <pc:docChg chg="addSld modSld sldOrd">
      <pc:chgData name="Зимфира Г. Гайнетдинова" userId="S::zimfira@ekbschool1.ru::64dafe0c-445f-4002-8d47-2bb85a6bc471" providerId="AD" clId="Web-{D4F74B5F-AD96-4502-8441-60A62890A4DA}" dt="2023-07-07T07:54:19.212" v="1745" actId="14100"/>
      <pc:docMkLst>
        <pc:docMk/>
      </pc:docMkLst>
      <pc:sldChg chg="addSp delSp modSp new mod setBg">
        <pc:chgData name="Зимфира Г. Гайнетдинова" userId="S::zimfira@ekbschool1.ru::64dafe0c-445f-4002-8d47-2bb85a6bc471" providerId="AD" clId="Web-{D4F74B5F-AD96-4502-8441-60A62890A4DA}" dt="2023-07-07T07:44:21.256" v="1653" actId="20577"/>
        <pc:sldMkLst>
          <pc:docMk/>
          <pc:sldMk cId="3244469272" sldId="256"/>
        </pc:sldMkLst>
        <pc:spChg chg="mod">
          <ac:chgData name="Зимфира Г. Гайнетдинова" userId="S::zimfira@ekbschool1.ru::64dafe0c-445f-4002-8d47-2bb85a6bc471" providerId="AD" clId="Web-{D4F74B5F-AD96-4502-8441-60A62890A4DA}" dt="2023-07-07T07:44:21.256" v="1653" actId="20577"/>
          <ac:spMkLst>
            <pc:docMk/>
            <pc:sldMk cId="3244469272" sldId="256"/>
            <ac:spMk id="2" creationId="{F0814593-C839-C4B4-33F0-274398C45875}"/>
          </ac:spMkLst>
        </pc:spChg>
        <pc:spChg chg="mod">
          <ac:chgData name="Зимфира Г. Гайнетдинова" userId="S::zimfira@ekbschool1.ru::64dafe0c-445f-4002-8d47-2bb85a6bc471" providerId="AD" clId="Web-{D4F74B5F-AD96-4502-8441-60A62890A4DA}" dt="2023-07-07T07:41:22.392" v="1620"/>
          <ac:spMkLst>
            <pc:docMk/>
            <pc:sldMk cId="3244469272" sldId="256"/>
            <ac:spMk id="3" creationId="{A47A6D5E-F9CA-208F-DC02-ED016FBA3656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41:22.392" v="1620"/>
          <ac:spMkLst>
            <pc:docMk/>
            <pc:sldMk cId="3244469272" sldId="256"/>
            <ac:spMk id="9" creationId="{C1DD1A8A-57D5-4A81-AD04-532B043C5611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41:22.392" v="1620"/>
          <ac:spMkLst>
            <pc:docMk/>
            <pc:sldMk cId="3244469272" sldId="256"/>
            <ac:spMk id="11" creationId="{007891EC-4501-44ED-A8C8-B11B6DB767AB}"/>
          </ac:spMkLst>
        </pc:spChg>
        <pc:picChg chg="add del mod">
          <ac:chgData name="Зимфира Г. Гайнетдинова" userId="S::zimfira@ekbschool1.ru::64dafe0c-445f-4002-8d47-2bb85a6bc471" providerId="AD" clId="Web-{D4F74B5F-AD96-4502-8441-60A62890A4DA}" dt="2023-07-07T07:07:29.908" v="764"/>
          <ac:picMkLst>
            <pc:docMk/>
            <pc:sldMk cId="3244469272" sldId="256"/>
            <ac:picMk id="4" creationId="{44C3DB08-C054-A77C-0DFC-FE29704058D3}"/>
          </ac:picMkLst>
        </pc:picChg>
        <pc:picChg chg="add">
          <ac:chgData name="Зимфира Г. Гайнетдинова" userId="S::zimfira@ekbschool1.ru::64dafe0c-445f-4002-8d47-2bb85a6bc471" providerId="AD" clId="Web-{D4F74B5F-AD96-4502-8441-60A62890A4DA}" dt="2023-07-07T07:41:22.392" v="1620"/>
          <ac:picMkLst>
            <pc:docMk/>
            <pc:sldMk cId="3244469272" sldId="256"/>
            <ac:picMk id="5" creationId="{D2A63199-AFEC-F604-9AFD-4ABEB979BA76}"/>
          </ac:picMkLst>
        </pc:picChg>
      </pc:sldChg>
      <pc:sldChg chg="addSp delSp modSp new mod setBg">
        <pc:chgData name="Зимфира Г. Гайнетдинова" userId="S::zimfira@ekbschool1.ru::64dafe0c-445f-4002-8d47-2bb85a6bc471" providerId="AD" clId="Web-{D4F74B5F-AD96-4502-8441-60A62890A4DA}" dt="2023-07-07T07:44:15.928" v="1652" actId="20577"/>
        <pc:sldMkLst>
          <pc:docMk/>
          <pc:sldMk cId="2445065440" sldId="257"/>
        </pc:sldMkLst>
        <pc:spChg chg="mod">
          <ac:chgData name="Зимфира Г. Гайнетдинова" userId="S::zimfira@ekbschool1.ru::64dafe0c-445f-4002-8d47-2bb85a6bc471" providerId="AD" clId="Web-{D4F74B5F-AD96-4502-8441-60A62890A4DA}" dt="2023-07-07T07:41:50.518" v="1623"/>
          <ac:spMkLst>
            <pc:docMk/>
            <pc:sldMk cId="2445065440" sldId="257"/>
            <ac:spMk id="2" creationId="{3D40F93D-D799-C844-00AC-E2031699A202}"/>
          </ac:spMkLst>
        </pc:spChg>
        <pc:spChg chg="add del mod">
          <ac:chgData name="Зимфира Г. Гайнетдинова" userId="S::zimfira@ekbschool1.ru::64dafe0c-445f-4002-8d47-2bb85a6bc471" providerId="AD" clId="Web-{D4F74B5F-AD96-4502-8441-60A62890A4DA}" dt="2023-07-07T07:41:50.518" v="1623"/>
          <ac:spMkLst>
            <pc:docMk/>
            <pc:sldMk cId="2445065440" sldId="257"/>
            <ac:spMk id="3" creationId="{D6E196F7-BA48-2118-AB66-E156899D434E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41:50.518" v="1623"/>
          <ac:spMkLst>
            <pc:docMk/>
            <pc:sldMk cId="2445065440" sldId="257"/>
            <ac:spMk id="9" creationId="{99192C51-B764-4A9B-9587-5EF8B628B8D9}"/>
          </ac:spMkLst>
        </pc:spChg>
        <pc:spChg chg="add del">
          <ac:chgData name="Зимфира Г. Гайнетдинова" userId="S::zimfira@ekbschool1.ru::64dafe0c-445f-4002-8d47-2bb85a6bc471" providerId="AD" clId="Web-{D4F74B5F-AD96-4502-8441-60A62890A4DA}" dt="2023-07-07T07:41:50.502" v="1622"/>
          <ac:spMkLst>
            <pc:docMk/>
            <pc:sldMk cId="2445065440" sldId="257"/>
            <ac:spMk id="10" creationId="{DB304A14-32D0-4873-B914-423ED7B8DAFD}"/>
          </ac:spMkLst>
        </pc:spChg>
        <pc:spChg chg="add del">
          <ac:chgData name="Зимфира Г. Гайнетдинова" userId="S::zimfira@ekbschool1.ru::64dafe0c-445f-4002-8d47-2bb85a6bc471" providerId="AD" clId="Web-{D4F74B5F-AD96-4502-8441-60A62890A4DA}" dt="2023-07-07T07:41:50.502" v="1622"/>
          <ac:spMkLst>
            <pc:docMk/>
            <pc:sldMk cId="2445065440" sldId="257"/>
            <ac:spMk id="12" creationId="{1D460C86-854F-4FB3-ABC2-E823D8FEB9DB}"/>
          </ac:spMkLst>
        </pc:spChg>
        <pc:spChg chg="add del">
          <ac:chgData name="Зимфира Г. Гайнетдинова" userId="S::zimfira@ekbschool1.ru::64dafe0c-445f-4002-8d47-2bb85a6bc471" providerId="AD" clId="Web-{D4F74B5F-AD96-4502-8441-60A62890A4DA}" dt="2023-07-07T07:41:50.502" v="1622"/>
          <ac:spMkLst>
            <pc:docMk/>
            <pc:sldMk cId="2445065440" sldId="257"/>
            <ac:spMk id="14" creationId="{BB48116A-278A-4CC5-89D3-9DE8E8FF1245}"/>
          </ac:spMkLst>
        </pc:spChg>
        <pc:spChg chg="add mod">
          <ac:chgData name="Зимфира Г. Гайнетдинова" userId="S::zimfira@ekbschool1.ru::64dafe0c-445f-4002-8d47-2bb85a6bc471" providerId="AD" clId="Web-{D4F74B5F-AD96-4502-8441-60A62890A4DA}" dt="2023-07-07T07:44:15.928" v="1652" actId="20577"/>
          <ac:spMkLst>
            <pc:docMk/>
            <pc:sldMk cId="2445065440" sldId="257"/>
            <ac:spMk id="16" creationId="{D6E196F7-BA48-2118-AB66-E156899D434E}"/>
          </ac:spMkLst>
        </pc:spChg>
        <pc:graphicFrameChg chg="add del">
          <ac:chgData name="Зимфира Г. Гайнетдинова" userId="S::zimfira@ekbschool1.ru::64dafe0c-445f-4002-8d47-2bb85a6bc471" providerId="AD" clId="Web-{D4F74B5F-AD96-4502-8441-60A62890A4DA}" dt="2023-07-07T07:41:50.502" v="1622"/>
          <ac:graphicFrameMkLst>
            <pc:docMk/>
            <pc:sldMk cId="2445065440" sldId="257"/>
            <ac:graphicFrameMk id="5" creationId="{B961EBBE-DB83-53AA-35A8-A6C498A31F99}"/>
          </ac:graphicFrameMkLst>
        </pc:graphicFrameChg>
        <pc:picChg chg="add del">
          <ac:chgData name="Зимфира Г. Гайнетдинова" userId="S::zimfira@ekbschool1.ru::64dafe0c-445f-4002-8d47-2bb85a6bc471" providerId="AD" clId="Web-{D4F74B5F-AD96-4502-8441-60A62890A4DA}" dt="2023-07-07T07:41:50.502" v="1622"/>
          <ac:picMkLst>
            <pc:docMk/>
            <pc:sldMk cId="2445065440" sldId="257"/>
            <ac:picMk id="6" creationId="{CEB36316-CC91-9968-39A2-4749718E9146}"/>
          </ac:picMkLst>
        </pc:picChg>
        <pc:picChg chg="add mod">
          <ac:chgData name="Зимфира Г. Гайнетдинова" userId="S::zimfira@ekbschool1.ru::64dafe0c-445f-4002-8d47-2bb85a6bc471" providerId="AD" clId="Web-{D4F74B5F-AD96-4502-8441-60A62890A4DA}" dt="2023-07-07T07:43:28.708" v="1638" actId="1076"/>
          <ac:picMkLst>
            <pc:docMk/>
            <pc:sldMk cId="2445065440" sldId="257"/>
            <ac:picMk id="17" creationId="{927C660D-A217-3010-C6AC-D3D7D753296C}"/>
          </ac:picMkLst>
        </pc:picChg>
      </pc:sldChg>
      <pc:sldChg chg="addSp modSp new mod ord setBg">
        <pc:chgData name="Зимфира Г. Гайнетдинова" userId="S::zimfira@ekbschool1.ru::64dafe0c-445f-4002-8d47-2bb85a6bc471" providerId="AD" clId="Web-{D4F74B5F-AD96-4502-8441-60A62890A4DA}" dt="2023-07-07T07:44:38.773" v="1654"/>
        <pc:sldMkLst>
          <pc:docMk/>
          <pc:sldMk cId="2894011346" sldId="258"/>
        </pc:sldMkLst>
        <pc:spChg chg="mod">
          <ac:chgData name="Зимфира Г. Гайнетдинова" userId="S::zimfira@ekbschool1.ru::64dafe0c-445f-4002-8d47-2bb85a6bc471" providerId="AD" clId="Web-{D4F74B5F-AD96-4502-8441-60A62890A4DA}" dt="2023-07-07T07:44:38.773" v="1654"/>
          <ac:spMkLst>
            <pc:docMk/>
            <pc:sldMk cId="2894011346" sldId="258"/>
            <ac:spMk id="2" creationId="{58EE4C27-18EB-D96C-319D-44AB3D4072E0}"/>
          </ac:spMkLst>
        </pc:spChg>
        <pc:spChg chg="mod">
          <ac:chgData name="Зимфира Г. Гайнетдинова" userId="S::zimfira@ekbschool1.ru::64dafe0c-445f-4002-8d47-2bb85a6bc471" providerId="AD" clId="Web-{D4F74B5F-AD96-4502-8441-60A62890A4DA}" dt="2023-07-07T07:44:38.773" v="1654"/>
          <ac:spMkLst>
            <pc:docMk/>
            <pc:sldMk cId="2894011346" sldId="258"/>
            <ac:spMk id="3" creationId="{F6A01486-FEFD-9E4E-DAB6-96D29A7221CC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44:38.773" v="1654"/>
          <ac:spMkLst>
            <pc:docMk/>
            <pc:sldMk cId="2894011346" sldId="258"/>
            <ac:spMk id="9" creationId="{DB304A14-32D0-4873-B914-423ED7B8DAFD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44:38.773" v="1654"/>
          <ac:spMkLst>
            <pc:docMk/>
            <pc:sldMk cId="2894011346" sldId="258"/>
            <ac:spMk id="11" creationId="{1D460C86-854F-4FB3-ABC2-E823D8FEB9DB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44:38.773" v="1654"/>
          <ac:spMkLst>
            <pc:docMk/>
            <pc:sldMk cId="2894011346" sldId="258"/>
            <ac:spMk id="13" creationId="{BB48116A-278A-4CC5-89D3-9DE8E8FF1245}"/>
          </ac:spMkLst>
        </pc:spChg>
        <pc:picChg chg="add mod">
          <ac:chgData name="Зимфира Г. Гайнетдинова" userId="S::zimfira@ekbschool1.ru::64dafe0c-445f-4002-8d47-2bb85a6bc471" providerId="AD" clId="Web-{D4F74B5F-AD96-4502-8441-60A62890A4DA}" dt="2023-07-07T07:44:38.773" v="1654"/>
          <ac:picMkLst>
            <pc:docMk/>
            <pc:sldMk cId="2894011346" sldId="258"/>
            <ac:picMk id="4" creationId="{7FAE85E4-B0BD-5352-CD0F-46FFF6AB69C4}"/>
          </ac:picMkLst>
        </pc:picChg>
      </pc:sldChg>
      <pc:sldChg chg="addSp delSp modSp new mod setBg">
        <pc:chgData name="Зимфира Г. Гайнетдинова" userId="S::zimfira@ekbschool1.ru::64dafe0c-445f-4002-8d47-2bb85a6bc471" providerId="AD" clId="Web-{D4F74B5F-AD96-4502-8441-60A62890A4DA}" dt="2023-07-07T07:44:57.851" v="1657"/>
        <pc:sldMkLst>
          <pc:docMk/>
          <pc:sldMk cId="3756825483" sldId="259"/>
        </pc:sldMkLst>
        <pc:spChg chg="mod">
          <ac:chgData name="Зимфира Г. Гайнетдинова" userId="S::zimfira@ekbschool1.ru::64dafe0c-445f-4002-8d47-2bb85a6bc471" providerId="AD" clId="Web-{D4F74B5F-AD96-4502-8441-60A62890A4DA}" dt="2023-07-07T07:44:57.851" v="1657"/>
          <ac:spMkLst>
            <pc:docMk/>
            <pc:sldMk cId="3756825483" sldId="259"/>
            <ac:spMk id="2" creationId="{418EBC35-2A18-E3BC-17F9-CC2D70AA9272}"/>
          </ac:spMkLst>
        </pc:spChg>
        <pc:spChg chg="add del mod">
          <ac:chgData name="Зимфира Г. Гайнетдинова" userId="S::zimfira@ekbschool1.ru::64dafe0c-445f-4002-8d47-2bb85a6bc471" providerId="AD" clId="Web-{D4F74B5F-AD96-4502-8441-60A62890A4DA}" dt="2023-07-07T07:44:57.851" v="1657"/>
          <ac:spMkLst>
            <pc:docMk/>
            <pc:sldMk cId="3756825483" sldId="259"/>
            <ac:spMk id="3" creationId="{C085232F-7A37-AAEA-BE62-4CFDFA41B69B}"/>
          </ac:spMkLst>
        </pc:spChg>
        <pc:spChg chg="add del">
          <ac:chgData name="Зимфира Г. Гайнетдинова" userId="S::zimfira@ekbschool1.ru::64dafe0c-445f-4002-8d47-2bb85a6bc471" providerId="AD" clId="Web-{D4F74B5F-AD96-4502-8441-60A62890A4DA}" dt="2023-07-07T07:44:57.836" v="1656"/>
          <ac:spMkLst>
            <pc:docMk/>
            <pc:sldMk cId="3756825483" sldId="259"/>
            <ac:spMk id="10" creationId="{743AA782-23D1-4521-8CAD-47662984AA08}"/>
          </ac:spMkLst>
        </pc:spChg>
        <pc:spChg chg="add del">
          <ac:chgData name="Зимфира Г. Гайнетдинова" userId="S::zimfira@ekbschool1.ru::64dafe0c-445f-4002-8d47-2bb85a6bc471" providerId="AD" clId="Web-{D4F74B5F-AD96-4502-8441-60A62890A4DA}" dt="2023-07-07T07:44:57.836" v="1656"/>
          <ac:spMkLst>
            <pc:docMk/>
            <pc:sldMk cId="3756825483" sldId="259"/>
            <ac:spMk id="12" creationId="{71877DBC-BB60-40F0-AC93-2ACDBAAE60CE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44:57.851" v="1657"/>
          <ac:spMkLst>
            <pc:docMk/>
            <pc:sldMk cId="3756825483" sldId="259"/>
            <ac:spMk id="14" creationId="{8590ADD5-9383-4D3D-9047-3DA2593CCB5D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44:57.851" v="1657"/>
          <ac:spMkLst>
            <pc:docMk/>
            <pc:sldMk cId="3756825483" sldId="259"/>
            <ac:spMk id="15" creationId="{1CD81A2A-6ED4-4EF4-A14C-912D31E14800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44:57.851" v="1657"/>
          <ac:spMkLst>
            <pc:docMk/>
            <pc:sldMk cId="3756825483" sldId="259"/>
            <ac:spMk id="16" creationId="{DABE3E45-88CF-45D8-8D40-C773324D93F6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44:57.851" v="1657"/>
          <ac:spMkLst>
            <pc:docMk/>
            <pc:sldMk cId="3756825483" sldId="259"/>
            <ac:spMk id="17" creationId="{1661932C-CA15-4E17-B115-FAE7CBEE4789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44:57.851" v="1657"/>
          <ac:spMkLst>
            <pc:docMk/>
            <pc:sldMk cId="3756825483" sldId="259"/>
            <ac:spMk id="20" creationId="{B91ECDA9-56DC-4270-8F33-01C5637B8CEB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44:57.851" v="1657"/>
          <ac:spMkLst>
            <pc:docMk/>
            <pc:sldMk cId="3756825483" sldId="259"/>
            <ac:spMk id="22" creationId="{75F47824-961D-465D-84F9-EAE11BC6173B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44:57.851" v="1657"/>
          <ac:spMkLst>
            <pc:docMk/>
            <pc:sldMk cId="3756825483" sldId="259"/>
            <ac:spMk id="24" creationId="{FEC9DA3E-C1D7-472D-B7C0-F71AE41FBA23}"/>
          </ac:spMkLst>
        </pc:spChg>
        <pc:picChg chg="add del mod ord">
          <ac:chgData name="Зимфира Г. Гайнетдинова" userId="S::zimfira@ekbschool1.ru::64dafe0c-445f-4002-8d47-2bb85a6bc471" providerId="AD" clId="Web-{D4F74B5F-AD96-4502-8441-60A62890A4DA}" dt="2023-07-07T07:00:48.522" v="581"/>
          <ac:picMkLst>
            <pc:docMk/>
            <pc:sldMk cId="3756825483" sldId="259"/>
            <ac:picMk id="4" creationId="{3312F43C-B4EC-8B07-BA50-30DF19691A0C}"/>
          </ac:picMkLst>
        </pc:picChg>
        <pc:picChg chg="add mod">
          <ac:chgData name="Зимфира Г. Гайнетдинова" userId="S::zimfira@ekbschool1.ru::64dafe0c-445f-4002-8d47-2bb85a6bc471" providerId="AD" clId="Web-{D4F74B5F-AD96-4502-8441-60A62890A4DA}" dt="2023-07-07T07:44:57.851" v="1657"/>
          <ac:picMkLst>
            <pc:docMk/>
            <pc:sldMk cId="3756825483" sldId="259"/>
            <ac:picMk id="5" creationId="{40F931FD-C416-6C48-4066-05A54BD10D75}"/>
          </ac:picMkLst>
        </pc:picChg>
        <pc:cxnChg chg="add">
          <ac:chgData name="Зимфира Г. Гайнетдинова" userId="S::zimfira@ekbschool1.ru::64dafe0c-445f-4002-8d47-2bb85a6bc471" providerId="AD" clId="Web-{D4F74B5F-AD96-4502-8441-60A62890A4DA}" dt="2023-07-07T07:44:57.851" v="1657"/>
          <ac:cxnSpMkLst>
            <pc:docMk/>
            <pc:sldMk cId="3756825483" sldId="259"/>
            <ac:cxnSpMk id="18" creationId="{49CD1692-827B-4C8D-B4A1-134FD04CF45C}"/>
          </ac:cxnSpMkLst>
        </pc:cxnChg>
      </pc:sldChg>
      <pc:sldChg chg="addSp modSp new mod setBg">
        <pc:chgData name="Зимфира Г. Гайнетдинова" userId="S::zimfira@ekbschool1.ru::64dafe0c-445f-4002-8d47-2bb85a6bc471" providerId="AD" clId="Web-{D4F74B5F-AD96-4502-8441-60A62890A4DA}" dt="2023-07-07T07:45:53.603" v="1661" actId="14100"/>
        <pc:sldMkLst>
          <pc:docMk/>
          <pc:sldMk cId="3324828085" sldId="260"/>
        </pc:sldMkLst>
        <pc:spChg chg="mod">
          <ac:chgData name="Зимфира Г. Гайнетдинова" userId="S::zimfira@ekbschool1.ru::64dafe0c-445f-4002-8d47-2bb85a6bc471" providerId="AD" clId="Web-{D4F74B5F-AD96-4502-8441-60A62890A4DA}" dt="2023-07-07T07:45:22.118" v="1658"/>
          <ac:spMkLst>
            <pc:docMk/>
            <pc:sldMk cId="3324828085" sldId="260"/>
            <ac:spMk id="2" creationId="{E2B501B6-CDCB-461B-CA0B-DE4ED2F5FA55}"/>
          </ac:spMkLst>
        </pc:spChg>
        <pc:spChg chg="mod">
          <ac:chgData name="Зимфира Г. Гайнетдинова" userId="S::zimfira@ekbschool1.ru::64dafe0c-445f-4002-8d47-2bb85a6bc471" providerId="AD" clId="Web-{D4F74B5F-AD96-4502-8441-60A62890A4DA}" dt="2023-07-07T07:45:53.603" v="1661" actId="14100"/>
          <ac:spMkLst>
            <pc:docMk/>
            <pc:sldMk cId="3324828085" sldId="260"/>
            <ac:spMk id="3" creationId="{7A86B5FE-CEED-F39F-F337-E2EC9D94F3FE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45:22.118" v="1658"/>
          <ac:spMkLst>
            <pc:docMk/>
            <pc:sldMk cId="3324828085" sldId="260"/>
            <ac:spMk id="9" creationId="{CB6E2F43-29E9-49D9-91FC-E5FEFAAA70DE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45:22.118" v="1658"/>
          <ac:spMkLst>
            <pc:docMk/>
            <pc:sldMk cId="3324828085" sldId="260"/>
            <ac:spMk id="11" creationId="{3BA62E19-CD42-4C09-B825-844B4943D49D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45:22.118" v="1658"/>
          <ac:spMkLst>
            <pc:docMk/>
            <pc:sldMk cId="3324828085" sldId="260"/>
            <ac:spMk id="13" creationId="{8E63CC27-1C86-4653-8866-79C24C5C51FB}"/>
          </ac:spMkLst>
        </pc:spChg>
        <pc:picChg chg="add">
          <ac:chgData name="Зимфира Г. Гайнетдинова" userId="S::zimfira@ekbschool1.ru::64dafe0c-445f-4002-8d47-2bb85a6bc471" providerId="AD" clId="Web-{D4F74B5F-AD96-4502-8441-60A62890A4DA}" dt="2023-07-07T07:45:22.118" v="1658"/>
          <ac:picMkLst>
            <pc:docMk/>
            <pc:sldMk cId="3324828085" sldId="260"/>
            <ac:picMk id="5" creationId="{BC2A8F22-5341-32C9-B489-49833D370C54}"/>
          </ac:picMkLst>
        </pc:picChg>
      </pc:sldChg>
      <pc:sldChg chg="addSp modSp new mod setBg">
        <pc:chgData name="Зимфира Г. Гайнетдинова" userId="S::zimfira@ekbschool1.ru::64dafe0c-445f-4002-8d47-2bb85a6bc471" providerId="AD" clId="Web-{D4F74B5F-AD96-4502-8441-60A62890A4DA}" dt="2023-07-07T07:46:46.401" v="1668" actId="14100"/>
        <pc:sldMkLst>
          <pc:docMk/>
          <pc:sldMk cId="1614157067" sldId="261"/>
        </pc:sldMkLst>
        <pc:spChg chg="mod">
          <ac:chgData name="Зимфира Г. Гайнетдинова" userId="S::zimfira@ekbschool1.ru::64dafe0c-445f-4002-8d47-2bb85a6bc471" providerId="AD" clId="Web-{D4F74B5F-AD96-4502-8441-60A62890A4DA}" dt="2023-07-07T07:46:42.636" v="1667" actId="14100"/>
          <ac:spMkLst>
            <pc:docMk/>
            <pc:sldMk cId="1614157067" sldId="261"/>
            <ac:spMk id="2" creationId="{00F95F63-E9D7-20E5-43B6-D94DD3DB9433}"/>
          </ac:spMkLst>
        </pc:spChg>
        <pc:spChg chg="mod">
          <ac:chgData name="Зимфира Г. Гайнетдинова" userId="S::zimfira@ekbschool1.ru::64dafe0c-445f-4002-8d47-2bb85a6bc471" providerId="AD" clId="Web-{D4F74B5F-AD96-4502-8441-60A62890A4DA}" dt="2023-07-07T07:46:46.401" v="1668" actId="14100"/>
          <ac:spMkLst>
            <pc:docMk/>
            <pc:sldMk cId="1614157067" sldId="261"/>
            <ac:spMk id="3" creationId="{B4CB8C01-1DB2-0F14-9604-7E173636FEC3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46:19.948" v="1662"/>
          <ac:spMkLst>
            <pc:docMk/>
            <pc:sldMk cId="1614157067" sldId="261"/>
            <ac:spMk id="9" creationId="{F944E337-3E5D-4A1F-A5A1-2057F25B8A7B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46:19.948" v="1662"/>
          <ac:spMkLst>
            <pc:docMk/>
            <pc:sldMk cId="1614157067" sldId="261"/>
            <ac:spMk id="11" creationId="{4DA50D69-7CF7-4844-B844-A2B821C77F24}"/>
          </ac:spMkLst>
        </pc:spChg>
        <pc:picChg chg="add">
          <ac:chgData name="Зимфира Г. Гайнетдинова" userId="S::zimfira@ekbschool1.ru::64dafe0c-445f-4002-8d47-2bb85a6bc471" providerId="AD" clId="Web-{D4F74B5F-AD96-4502-8441-60A62890A4DA}" dt="2023-07-07T07:46:19.948" v="1662"/>
          <ac:picMkLst>
            <pc:docMk/>
            <pc:sldMk cId="1614157067" sldId="261"/>
            <ac:picMk id="5" creationId="{ECA9D814-18AC-EB3D-180C-853392466CA9}"/>
          </ac:picMkLst>
        </pc:picChg>
      </pc:sldChg>
      <pc:sldChg chg="addSp modSp new mod setBg">
        <pc:chgData name="Зимфира Г. Гайнетдинова" userId="S::zimfira@ekbschool1.ru::64dafe0c-445f-4002-8d47-2bb85a6bc471" providerId="AD" clId="Web-{D4F74B5F-AD96-4502-8441-60A62890A4DA}" dt="2023-07-07T07:54:07.884" v="1744" actId="20577"/>
        <pc:sldMkLst>
          <pc:docMk/>
          <pc:sldMk cId="34169640" sldId="262"/>
        </pc:sldMkLst>
        <pc:spChg chg="mod">
          <ac:chgData name="Зимфира Г. Гайнетдинова" userId="S::zimfira@ekbschool1.ru::64dafe0c-445f-4002-8d47-2bb85a6bc471" providerId="AD" clId="Web-{D4F74B5F-AD96-4502-8441-60A62890A4DA}" dt="2023-07-07T07:47:03.840" v="1669"/>
          <ac:spMkLst>
            <pc:docMk/>
            <pc:sldMk cId="34169640" sldId="262"/>
            <ac:spMk id="2" creationId="{BA3ABAF2-B8D2-B70B-B6C3-565A3BFEA8A8}"/>
          </ac:spMkLst>
        </pc:spChg>
        <pc:spChg chg="mod">
          <ac:chgData name="Зимфира Г. Гайнетдинова" userId="S::zimfira@ekbschool1.ru::64dafe0c-445f-4002-8d47-2bb85a6bc471" providerId="AD" clId="Web-{D4F74B5F-AD96-4502-8441-60A62890A4DA}" dt="2023-07-07T07:54:07.884" v="1744" actId="20577"/>
          <ac:spMkLst>
            <pc:docMk/>
            <pc:sldMk cId="34169640" sldId="262"/>
            <ac:spMk id="3" creationId="{613EA3D6-D570-33D5-C234-A6E84CBD164D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47:03.840" v="1669"/>
          <ac:spMkLst>
            <pc:docMk/>
            <pc:sldMk cId="34169640" sldId="262"/>
            <ac:spMk id="10" creationId="{1CD81A2A-6ED4-4EF4-A14C-912D31E14800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47:03.840" v="1669"/>
          <ac:spMkLst>
            <pc:docMk/>
            <pc:sldMk cId="34169640" sldId="262"/>
            <ac:spMk id="12" creationId="{1661932C-CA15-4E17-B115-FAE7CBEE4789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47:03.840" v="1669"/>
          <ac:spMkLst>
            <pc:docMk/>
            <pc:sldMk cId="34169640" sldId="262"/>
            <ac:spMk id="14" creationId="{8590ADD5-9383-4D3D-9047-3DA2593CCB5D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47:03.840" v="1669"/>
          <ac:spMkLst>
            <pc:docMk/>
            <pc:sldMk cId="34169640" sldId="262"/>
            <ac:spMk id="16" creationId="{DABE3E45-88CF-45D8-8D40-C773324D93F6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47:03.840" v="1669"/>
          <ac:spMkLst>
            <pc:docMk/>
            <pc:sldMk cId="34169640" sldId="262"/>
            <ac:spMk id="20" creationId="{B91ECDA9-56DC-4270-8F33-01C5637B8CEB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47:03.840" v="1669"/>
          <ac:spMkLst>
            <pc:docMk/>
            <pc:sldMk cId="34169640" sldId="262"/>
            <ac:spMk id="22" creationId="{75F47824-961D-465D-84F9-EAE11BC6173B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47:03.840" v="1669"/>
          <ac:spMkLst>
            <pc:docMk/>
            <pc:sldMk cId="34169640" sldId="262"/>
            <ac:spMk id="24" creationId="{FEC9DA3E-C1D7-472D-B7C0-F71AE41FBA23}"/>
          </ac:spMkLst>
        </pc:spChg>
        <pc:picChg chg="add">
          <ac:chgData name="Зимфира Г. Гайнетдинова" userId="S::zimfira@ekbschool1.ru::64dafe0c-445f-4002-8d47-2bb85a6bc471" providerId="AD" clId="Web-{D4F74B5F-AD96-4502-8441-60A62890A4DA}" dt="2023-07-07T07:47:03.840" v="1669"/>
          <ac:picMkLst>
            <pc:docMk/>
            <pc:sldMk cId="34169640" sldId="262"/>
            <ac:picMk id="7" creationId="{9164B87C-714A-E4F7-37C3-014B71D317D5}"/>
          </ac:picMkLst>
        </pc:picChg>
        <pc:cxnChg chg="add">
          <ac:chgData name="Зимфира Г. Гайнетдинова" userId="S::zimfira@ekbschool1.ru::64dafe0c-445f-4002-8d47-2bb85a6bc471" providerId="AD" clId="Web-{D4F74B5F-AD96-4502-8441-60A62890A4DA}" dt="2023-07-07T07:47:03.840" v="1669"/>
          <ac:cxnSpMkLst>
            <pc:docMk/>
            <pc:sldMk cId="34169640" sldId="262"/>
            <ac:cxnSpMk id="18" creationId="{49CD1692-827B-4C8D-B4A1-134FD04CF45C}"/>
          </ac:cxnSpMkLst>
        </pc:cxnChg>
      </pc:sldChg>
      <pc:sldChg chg="addSp modSp new mod setBg">
        <pc:chgData name="Зимфира Г. Гайнетдинова" userId="S::zimfira@ekbschool1.ru::64dafe0c-445f-4002-8d47-2bb85a6bc471" providerId="AD" clId="Web-{D4F74B5F-AD96-4502-8441-60A62890A4DA}" dt="2023-07-07T07:48:27.405" v="1683" actId="20577"/>
        <pc:sldMkLst>
          <pc:docMk/>
          <pc:sldMk cId="2288455006" sldId="263"/>
        </pc:sldMkLst>
        <pc:spChg chg="mod">
          <ac:chgData name="Зимфира Г. Гайнетдинова" userId="S::zimfira@ekbschool1.ru::64dafe0c-445f-4002-8d47-2bb85a6bc471" providerId="AD" clId="Web-{D4F74B5F-AD96-4502-8441-60A62890A4DA}" dt="2023-07-07T07:47:58.638" v="1677"/>
          <ac:spMkLst>
            <pc:docMk/>
            <pc:sldMk cId="2288455006" sldId="263"/>
            <ac:spMk id="2" creationId="{CBA51C40-C484-FB0F-5354-A11A3E9A74F6}"/>
          </ac:spMkLst>
        </pc:spChg>
        <pc:spChg chg="mod">
          <ac:chgData name="Зимфира Г. Гайнетдинова" userId="S::zimfira@ekbschool1.ru::64dafe0c-445f-4002-8d47-2bb85a6bc471" providerId="AD" clId="Web-{D4F74B5F-AD96-4502-8441-60A62890A4DA}" dt="2023-07-07T07:48:27.405" v="1683" actId="20577"/>
          <ac:spMkLst>
            <pc:docMk/>
            <pc:sldMk cId="2288455006" sldId="263"/>
            <ac:spMk id="3" creationId="{23997777-B119-508D-BD7B-4C252C354F56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47:58.638" v="1677"/>
          <ac:spMkLst>
            <pc:docMk/>
            <pc:sldMk cId="2288455006" sldId="263"/>
            <ac:spMk id="9" creationId="{460B0EFB-53ED-4F35-B05D-F658EA021C65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47:58.638" v="1677"/>
          <ac:spMkLst>
            <pc:docMk/>
            <pc:sldMk cId="2288455006" sldId="263"/>
            <ac:spMk id="11" creationId="{835EF3DD-7D43-4A27-8967-A92FD8CC9365}"/>
          </ac:spMkLst>
        </pc:spChg>
        <pc:picChg chg="add">
          <ac:chgData name="Зимфира Г. Гайнетдинова" userId="S::zimfira@ekbschool1.ru::64dafe0c-445f-4002-8d47-2bb85a6bc471" providerId="AD" clId="Web-{D4F74B5F-AD96-4502-8441-60A62890A4DA}" dt="2023-07-07T07:47:58.638" v="1677"/>
          <ac:picMkLst>
            <pc:docMk/>
            <pc:sldMk cId="2288455006" sldId="263"/>
            <ac:picMk id="5" creationId="{D090ACE5-3443-639A-A3F8-29C1B569B1DA}"/>
          </ac:picMkLst>
        </pc:picChg>
      </pc:sldChg>
      <pc:sldChg chg="addSp modSp new mod ord setBg">
        <pc:chgData name="Зимфира Г. Гайнетдинова" userId="S::zimfira@ekbschool1.ru::64dafe0c-445f-4002-8d47-2bb85a6bc471" providerId="AD" clId="Web-{D4F74B5F-AD96-4502-8441-60A62890A4DA}" dt="2023-07-07T07:54:19.212" v="1745" actId="14100"/>
        <pc:sldMkLst>
          <pc:docMk/>
          <pc:sldMk cId="1476830379" sldId="264"/>
        </pc:sldMkLst>
        <pc:spChg chg="mod">
          <ac:chgData name="Зимфира Г. Гайнетдинова" userId="S::zimfira@ekbschool1.ru::64dafe0c-445f-4002-8d47-2bb85a6bc471" providerId="AD" clId="Web-{D4F74B5F-AD96-4502-8441-60A62890A4DA}" dt="2023-07-07T07:49:10.734" v="1691" actId="14100"/>
          <ac:spMkLst>
            <pc:docMk/>
            <pc:sldMk cId="1476830379" sldId="264"/>
            <ac:spMk id="2" creationId="{5F4BD456-E94E-81C1-5347-82A9A0BF21DF}"/>
          </ac:spMkLst>
        </pc:spChg>
        <pc:spChg chg="mod">
          <ac:chgData name="Зимфира Г. Гайнетдинова" userId="S::zimfira@ekbschool1.ru::64dafe0c-445f-4002-8d47-2bb85a6bc471" providerId="AD" clId="Web-{D4F74B5F-AD96-4502-8441-60A62890A4DA}" dt="2023-07-07T07:54:19.212" v="1745" actId="14100"/>
          <ac:spMkLst>
            <pc:docMk/>
            <pc:sldMk cId="1476830379" sldId="264"/>
            <ac:spMk id="3" creationId="{E8D35080-820B-3D89-2A5E-BEFA4F8D6A7B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48:36.155" v="1684"/>
          <ac:spMkLst>
            <pc:docMk/>
            <pc:sldMk cId="1476830379" sldId="264"/>
            <ac:spMk id="10" creationId="{22587ECF-85E9-4393-9D87-8EB6F3F6C208}"/>
          </ac:spMkLst>
        </pc:spChg>
        <pc:picChg chg="add mod">
          <ac:chgData name="Зимфира Г. Гайнетдинова" userId="S::zimfira@ekbschool1.ru::64dafe0c-445f-4002-8d47-2bb85a6bc471" providerId="AD" clId="Web-{D4F74B5F-AD96-4502-8441-60A62890A4DA}" dt="2023-07-07T07:49:02.077" v="1688" actId="14100"/>
          <ac:picMkLst>
            <pc:docMk/>
            <pc:sldMk cId="1476830379" sldId="264"/>
            <ac:picMk id="7" creationId="{98688F08-7A80-2B72-81DF-2587F271566F}"/>
          </ac:picMkLst>
        </pc:picChg>
      </pc:sldChg>
      <pc:sldChg chg="addSp modSp new mod ord setBg">
        <pc:chgData name="Зимфира Г. Гайнетдинова" userId="S::zimfira@ekbschool1.ru::64dafe0c-445f-4002-8d47-2bb85a6bc471" providerId="AD" clId="Web-{D4F74B5F-AD96-4502-8441-60A62890A4DA}" dt="2023-07-07T07:52:28.959" v="1715"/>
        <pc:sldMkLst>
          <pc:docMk/>
          <pc:sldMk cId="932040247" sldId="265"/>
        </pc:sldMkLst>
        <pc:spChg chg="mod">
          <ac:chgData name="Зимфира Г. Гайнетдинова" userId="S::zimfira@ekbschool1.ru::64dafe0c-445f-4002-8d47-2bb85a6bc471" providerId="AD" clId="Web-{D4F74B5F-AD96-4502-8441-60A62890A4DA}" dt="2023-07-07T07:52:28.959" v="1715"/>
          <ac:spMkLst>
            <pc:docMk/>
            <pc:sldMk cId="932040247" sldId="265"/>
            <ac:spMk id="2" creationId="{EE600FD9-7DB4-0CED-C856-386F4BF2C072}"/>
          </ac:spMkLst>
        </pc:spChg>
        <pc:spChg chg="mod">
          <ac:chgData name="Зимфира Г. Гайнетдинова" userId="S::zimfira@ekbschool1.ru::64dafe0c-445f-4002-8d47-2bb85a6bc471" providerId="AD" clId="Web-{D4F74B5F-AD96-4502-8441-60A62890A4DA}" dt="2023-07-07T07:52:28.959" v="1715"/>
          <ac:spMkLst>
            <pc:docMk/>
            <pc:sldMk cId="932040247" sldId="265"/>
            <ac:spMk id="3" creationId="{FE59CD10-5FE1-A84E-E35A-370C455D9AE2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52:28.959" v="1715"/>
          <ac:spMkLst>
            <pc:docMk/>
            <pc:sldMk cId="932040247" sldId="265"/>
            <ac:spMk id="8" creationId="{907EF6B7-1338-4443-8C46-6A318D952DFD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52:28.959" v="1715"/>
          <ac:spMkLst>
            <pc:docMk/>
            <pc:sldMk cId="932040247" sldId="265"/>
            <ac:spMk id="10" creationId="{DAAE4CDD-124C-4DCF-9584-B6033B545DD5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52:28.959" v="1715"/>
          <ac:spMkLst>
            <pc:docMk/>
            <pc:sldMk cId="932040247" sldId="265"/>
            <ac:spMk id="12" creationId="{081E4A58-353D-44AE-B2FC-2A74E2E400F7}"/>
          </ac:spMkLst>
        </pc:spChg>
      </pc:sldChg>
      <pc:sldChg chg="addSp delSp modSp new mod setBg">
        <pc:chgData name="Зимфира Г. Гайнетдинова" userId="S::zimfira@ekbschool1.ru::64dafe0c-445f-4002-8d47-2bb85a6bc471" providerId="AD" clId="Web-{D4F74B5F-AD96-4502-8441-60A62890A4DA}" dt="2023-07-07T07:53:01.022" v="1718" actId="14100"/>
        <pc:sldMkLst>
          <pc:docMk/>
          <pc:sldMk cId="2698632302" sldId="266"/>
        </pc:sldMkLst>
        <pc:spChg chg="mod">
          <ac:chgData name="Зимфира Г. Гайнетдинова" userId="S::zimfira@ekbschool1.ru::64dafe0c-445f-4002-8d47-2bb85a6bc471" providerId="AD" clId="Web-{D4F74B5F-AD96-4502-8441-60A62890A4DA}" dt="2023-07-07T07:51:12.738" v="1711"/>
          <ac:spMkLst>
            <pc:docMk/>
            <pc:sldMk cId="2698632302" sldId="266"/>
            <ac:spMk id="2" creationId="{BA476DF4-A84E-675A-96E4-36B9642640E2}"/>
          </ac:spMkLst>
        </pc:spChg>
        <pc:spChg chg="mod">
          <ac:chgData name="Зимфира Г. Гайнетдинова" userId="S::zimfira@ekbschool1.ru::64dafe0c-445f-4002-8d47-2bb85a6bc471" providerId="AD" clId="Web-{D4F74B5F-AD96-4502-8441-60A62890A4DA}" dt="2023-07-07T07:53:01.022" v="1718" actId="14100"/>
          <ac:spMkLst>
            <pc:docMk/>
            <pc:sldMk cId="2698632302" sldId="266"/>
            <ac:spMk id="3" creationId="{7959F0EA-8FB8-062F-02FA-4950CC933483}"/>
          </ac:spMkLst>
        </pc:spChg>
        <pc:spChg chg="add del">
          <ac:chgData name="Зимфира Г. Гайнетдинова" userId="S::zimfira@ekbschool1.ru::64dafe0c-445f-4002-8d47-2bb85a6bc471" providerId="AD" clId="Web-{D4F74B5F-AD96-4502-8441-60A62890A4DA}" dt="2023-07-07T07:51:12.738" v="1711"/>
          <ac:spMkLst>
            <pc:docMk/>
            <pc:sldMk cId="2698632302" sldId="266"/>
            <ac:spMk id="10" creationId="{A3363022-C969-41E9-8EB2-E4C94908C1FA}"/>
          </ac:spMkLst>
        </pc:spChg>
        <pc:spChg chg="add del">
          <ac:chgData name="Зимфира Г. Гайнетдинова" userId="S::zimfira@ekbschool1.ru::64dafe0c-445f-4002-8d47-2bb85a6bc471" providerId="AD" clId="Web-{D4F74B5F-AD96-4502-8441-60A62890A4DA}" dt="2023-07-07T07:51:12.738" v="1711"/>
          <ac:spMkLst>
            <pc:docMk/>
            <pc:sldMk cId="2698632302" sldId="266"/>
            <ac:spMk id="12" creationId="{8D1AD6B3-BE88-4CEB-BA17-790657CC4729}"/>
          </ac:spMkLst>
        </pc:spChg>
        <pc:spChg chg="add del">
          <ac:chgData name="Зимфира Г. Гайнетдинова" userId="S::zimfira@ekbschool1.ru::64dafe0c-445f-4002-8d47-2bb85a6bc471" providerId="AD" clId="Web-{D4F74B5F-AD96-4502-8441-60A62890A4DA}" dt="2023-07-07T07:51:04.784" v="1708"/>
          <ac:spMkLst>
            <pc:docMk/>
            <pc:sldMk cId="2698632302" sldId="266"/>
            <ac:spMk id="22" creationId="{F12E7CC5-C78B-4EBD-9565-3FA00FAA6CF2}"/>
          </ac:spMkLst>
        </pc:spChg>
        <pc:spChg chg="add del">
          <ac:chgData name="Зимфира Г. Гайнетдинова" userId="S::zimfira@ekbschool1.ru::64dafe0c-445f-4002-8d47-2bb85a6bc471" providerId="AD" clId="Web-{D4F74B5F-AD96-4502-8441-60A62890A4DA}" dt="2023-07-07T07:51:04.784" v="1708"/>
          <ac:spMkLst>
            <pc:docMk/>
            <pc:sldMk cId="2698632302" sldId="266"/>
            <ac:spMk id="24" creationId="{3A4529A5-F675-429F-8044-01372BB13422}"/>
          </ac:spMkLst>
        </pc:spChg>
        <pc:spChg chg="add del">
          <ac:chgData name="Зимфира Г. Гайнетдинова" userId="S::zimfira@ekbschool1.ru::64dafe0c-445f-4002-8d47-2bb85a6bc471" providerId="AD" clId="Web-{D4F74B5F-AD96-4502-8441-60A62890A4DA}" dt="2023-07-07T07:51:04.784" v="1708"/>
          <ac:spMkLst>
            <pc:docMk/>
            <pc:sldMk cId="2698632302" sldId="266"/>
            <ac:spMk id="26" creationId="{63DAB858-5A0C-4AFF-AAC6-705EDF8DB733}"/>
          </ac:spMkLst>
        </pc:spChg>
        <pc:spChg chg="add del">
          <ac:chgData name="Зимфира Г. Гайнетдинова" userId="S::zimfira@ekbschool1.ru::64dafe0c-445f-4002-8d47-2bb85a6bc471" providerId="AD" clId="Web-{D4F74B5F-AD96-4502-8441-60A62890A4DA}" dt="2023-07-07T07:51:12.722" v="1710"/>
          <ac:spMkLst>
            <pc:docMk/>
            <pc:sldMk cId="2698632302" sldId="266"/>
            <ac:spMk id="28" creationId="{5AFEC601-A132-47EE-B0C2-B38ACD9FCE6F}"/>
          </ac:spMkLst>
        </pc:spChg>
        <pc:spChg chg="add del">
          <ac:chgData name="Зимфира Г. Гайнетдинова" userId="S::zimfira@ekbschool1.ru::64dafe0c-445f-4002-8d47-2bb85a6bc471" providerId="AD" clId="Web-{D4F74B5F-AD96-4502-8441-60A62890A4DA}" dt="2023-07-07T07:51:12.722" v="1710"/>
          <ac:spMkLst>
            <pc:docMk/>
            <pc:sldMk cId="2698632302" sldId="266"/>
            <ac:spMk id="29" creationId="{489B7BFD-8F45-4093-AD9C-91B15B0503D9}"/>
          </ac:spMkLst>
        </pc:spChg>
        <pc:spChg chg="add del">
          <ac:chgData name="Зимфира Г. Гайнетдинова" userId="S::zimfira@ekbschool1.ru::64dafe0c-445f-4002-8d47-2bb85a6bc471" providerId="AD" clId="Web-{D4F74B5F-AD96-4502-8441-60A62890A4DA}" dt="2023-07-07T07:51:12.722" v="1710"/>
          <ac:spMkLst>
            <pc:docMk/>
            <pc:sldMk cId="2698632302" sldId="266"/>
            <ac:spMk id="30" creationId="{279CAF82-0ECF-42BE-8F37-F71941E5D410}"/>
          </ac:spMkLst>
        </pc:spChg>
        <pc:spChg chg="add del">
          <ac:chgData name="Зимфира Г. Гайнетдинова" userId="S::zimfira@ekbschool1.ru::64dafe0c-445f-4002-8d47-2bb85a6bc471" providerId="AD" clId="Web-{D4F74B5F-AD96-4502-8441-60A62890A4DA}" dt="2023-07-07T07:51:12.722" v="1710"/>
          <ac:spMkLst>
            <pc:docMk/>
            <pc:sldMk cId="2698632302" sldId="266"/>
            <ac:spMk id="31" creationId="{498F8FF6-43B4-494A-AF8F-123A4983EDF7}"/>
          </ac:spMkLst>
        </pc:spChg>
        <pc:spChg chg="add del">
          <ac:chgData name="Зимфира Г. Гайнетдинова" userId="S::zimfira@ekbschool1.ru::64dafe0c-445f-4002-8d47-2bb85a6bc471" providerId="AD" clId="Web-{D4F74B5F-AD96-4502-8441-60A62890A4DA}" dt="2023-07-07T07:51:12.722" v="1710"/>
          <ac:spMkLst>
            <pc:docMk/>
            <pc:sldMk cId="2698632302" sldId="266"/>
            <ac:spMk id="32" creationId="{4D525A72-77E7-4E14-BEE2-FC3A19EC41C3}"/>
          </ac:spMkLst>
        </pc:spChg>
        <pc:spChg chg="add del">
          <ac:chgData name="Зимфира Г. Гайнетдинова" userId="S::zimfira@ekbschool1.ru::64dafe0c-445f-4002-8d47-2bb85a6bc471" providerId="AD" clId="Web-{D4F74B5F-AD96-4502-8441-60A62890A4DA}" dt="2023-07-07T07:51:12.722" v="1710"/>
          <ac:spMkLst>
            <pc:docMk/>
            <pc:sldMk cId="2698632302" sldId="266"/>
            <ac:spMk id="33" creationId="{4DCEC70C-9F4B-4A73-B4BD-AE50AD617F59}"/>
          </ac:spMkLst>
        </pc:spChg>
        <pc:spChg chg="add del">
          <ac:chgData name="Зимфира Г. Гайнетдинова" userId="S::zimfira@ekbschool1.ru::64dafe0c-445f-4002-8d47-2bb85a6bc471" providerId="AD" clId="Web-{D4F74B5F-AD96-4502-8441-60A62890A4DA}" dt="2023-07-07T07:51:12.722" v="1710"/>
          <ac:spMkLst>
            <pc:docMk/>
            <pc:sldMk cId="2698632302" sldId="266"/>
            <ac:spMk id="34" creationId="{033BC44A-0661-43B4-9C14-FD5963C226AE}"/>
          </ac:spMkLst>
        </pc:spChg>
        <pc:spChg chg="add del">
          <ac:chgData name="Зимфира Г. Гайнетдинова" userId="S::zimfira@ekbschool1.ru::64dafe0c-445f-4002-8d47-2bb85a6bc471" providerId="AD" clId="Web-{D4F74B5F-AD96-4502-8441-60A62890A4DA}" dt="2023-07-07T07:51:12.722" v="1710"/>
          <ac:spMkLst>
            <pc:docMk/>
            <pc:sldMk cId="2698632302" sldId="266"/>
            <ac:spMk id="36" creationId="{DA31323F-03C2-4114-B2CC-79931D220D0E}"/>
          </ac:spMkLst>
        </pc:spChg>
        <pc:spChg chg="add del">
          <ac:chgData name="Зимфира Г. Гайнетдинова" userId="S::zimfira@ekbschool1.ru::64dafe0c-445f-4002-8d47-2bb85a6bc471" providerId="AD" clId="Web-{D4F74B5F-AD96-4502-8441-60A62890A4DA}" dt="2023-07-07T07:51:12.722" v="1710"/>
          <ac:spMkLst>
            <pc:docMk/>
            <pc:sldMk cId="2698632302" sldId="266"/>
            <ac:spMk id="38" creationId="{298EBCA3-8AAD-4596-8EBF-43A43542FDD1}"/>
          </ac:spMkLst>
        </pc:spChg>
        <pc:spChg chg="add del">
          <ac:chgData name="Зимфира Г. Гайнетдинова" userId="S::zimfira@ekbschool1.ru::64dafe0c-445f-4002-8d47-2bb85a6bc471" providerId="AD" clId="Web-{D4F74B5F-AD96-4502-8441-60A62890A4DA}" dt="2023-07-07T07:51:12.722" v="1710"/>
          <ac:spMkLst>
            <pc:docMk/>
            <pc:sldMk cId="2698632302" sldId="266"/>
            <ac:spMk id="47" creationId="{9457709F-7F08-4A4A-9DB7-1AFB3FCF0790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51:12.738" v="1711"/>
          <ac:spMkLst>
            <pc:docMk/>
            <pc:sldMk cId="2698632302" sldId="266"/>
            <ac:spMk id="49" creationId="{2B577FF9-3543-4875-815D-3D87BD8A2002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51:12.738" v="1711"/>
          <ac:spMkLst>
            <pc:docMk/>
            <pc:sldMk cId="2698632302" sldId="266"/>
            <ac:spMk id="50" creationId="{F5569EEC-E12F-4856-B407-02B2813A4AA5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51:12.738" v="1711"/>
          <ac:spMkLst>
            <pc:docMk/>
            <pc:sldMk cId="2698632302" sldId="266"/>
            <ac:spMk id="51" creationId="{CF860788-3A6A-45A3-B3F1-06F159665603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51:12.738" v="1711"/>
          <ac:spMkLst>
            <pc:docMk/>
            <pc:sldMk cId="2698632302" sldId="266"/>
            <ac:spMk id="52" creationId="{DF1E3393-B852-4883-B778-ED3525112942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51:12.738" v="1711"/>
          <ac:spMkLst>
            <pc:docMk/>
            <pc:sldMk cId="2698632302" sldId="266"/>
            <ac:spMk id="53" creationId="{39853D09-4205-4CC7-83EB-288E886AC9E4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51:12.738" v="1711"/>
          <ac:spMkLst>
            <pc:docMk/>
            <pc:sldMk cId="2698632302" sldId="266"/>
            <ac:spMk id="54" creationId="{0D040B79-3E73-4A31-840D-D6B9C9FDFC46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51:12.738" v="1711"/>
          <ac:spMkLst>
            <pc:docMk/>
            <pc:sldMk cId="2698632302" sldId="266"/>
            <ac:spMk id="55" creationId="{156C6AE5-3F8B-42AC-9EA4-1B686A11E93F}"/>
          </ac:spMkLst>
        </pc:spChg>
        <pc:grpChg chg="add del">
          <ac:chgData name="Зимфира Г. Гайнетдинова" userId="S::zimfira@ekbschool1.ru::64dafe0c-445f-4002-8d47-2bb85a6bc471" providerId="AD" clId="Web-{D4F74B5F-AD96-4502-8441-60A62890A4DA}" dt="2023-07-07T07:51:12.738" v="1711"/>
          <ac:grpSpMkLst>
            <pc:docMk/>
            <pc:sldMk cId="2698632302" sldId="266"/>
            <ac:grpSpMk id="14" creationId="{89D1390B-7E13-4B4F-9CB2-391063412E54}"/>
          </ac:grpSpMkLst>
        </pc:grpChg>
        <pc:grpChg chg="add del">
          <ac:chgData name="Зимфира Г. Гайнетдинова" userId="S::zimfira@ekbschool1.ru::64dafe0c-445f-4002-8d47-2bb85a6bc471" providerId="AD" clId="Web-{D4F74B5F-AD96-4502-8441-60A62890A4DA}" dt="2023-07-07T07:51:12.722" v="1710"/>
          <ac:grpSpMkLst>
            <pc:docMk/>
            <pc:sldMk cId="2698632302" sldId="266"/>
            <ac:grpSpMk id="40" creationId="{FB9739EB-7F66-433D-841F-AB3CD18700B7}"/>
          </ac:grpSpMkLst>
        </pc:grpChg>
        <pc:picChg chg="add mod ord">
          <ac:chgData name="Зимфира Г. Гайнетдинова" userId="S::zimfira@ekbschool1.ru::64dafe0c-445f-4002-8d47-2bb85a6bc471" providerId="AD" clId="Web-{D4F74B5F-AD96-4502-8441-60A62890A4DA}" dt="2023-07-07T07:51:12.738" v="1711"/>
          <ac:picMkLst>
            <pc:docMk/>
            <pc:sldMk cId="2698632302" sldId="266"/>
            <ac:picMk id="7" creationId="{49DD894B-7B56-2C0D-662D-2CB919412BB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soch1@eduekb.ru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Дочерние элементы документа и окна">
            <a:extLst>
              <a:ext uri="{FF2B5EF4-FFF2-40B4-BE49-F238E27FC236}">
                <a16:creationId xmlns:a16="http://schemas.microsoft.com/office/drawing/2014/main" id="{D2A63199-AFEC-F604-9AFD-4ABEB979BA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6250" b="625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814593-C839-C4B4-33F0-274398C45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5200" dirty="0">
                <a:solidFill>
                  <a:srgbClr val="FFFFFF"/>
                </a:solidFill>
                <a:cs typeface="Calibri Light"/>
              </a:rPr>
              <a:t>Ребенок зачислен в 1 класс.</a:t>
            </a:r>
            <a:br>
              <a:rPr lang="ru-RU" sz="5200" dirty="0">
                <a:solidFill>
                  <a:srgbClr val="FFFFFF"/>
                </a:solidFill>
                <a:cs typeface="Calibri Light"/>
              </a:rPr>
            </a:br>
            <a:r>
              <a:rPr lang="ru-RU" sz="5200" dirty="0">
                <a:solidFill>
                  <a:srgbClr val="FFFFFF"/>
                </a:solidFill>
                <a:cs typeface="Calibri Light"/>
              </a:rPr>
              <a:t> Что дальше?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47A6D5E-F9CA-208F-DC02-ED016FBA36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r>
              <a:rPr lang="ru-RU">
                <a:solidFill>
                  <a:srgbClr val="FFFFFF"/>
                </a:solidFill>
                <a:cs typeface="Calibri"/>
              </a:rPr>
              <a:t>Информация для родителей о подготовке к началу учебного года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469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600FD9-7DB4-0CED-C856-386F4BF2C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RU" sz="4100">
                <a:solidFill>
                  <a:srgbClr val="FFFFFF"/>
                </a:solidFill>
                <a:cs typeface="Calibri Light"/>
              </a:rPr>
              <a:t>Организация питания</a:t>
            </a:r>
            <a:endParaRPr lang="ru-RU" sz="410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59CD10-5FE1-A84E-E35A-370C455D9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>
                <a:cs typeface="Calibri"/>
              </a:rPr>
              <a:t>Все обучающиеся 1 – 4 классов питаются бесплатно </a:t>
            </a:r>
          </a:p>
          <a:p>
            <a:r>
              <a:rPr lang="ru-RU" dirty="0">
                <a:cs typeface="Calibri"/>
              </a:rPr>
              <a:t>Необходимо подготовить документы </a:t>
            </a:r>
            <a:r>
              <a:rPr lang="ru-RU" dirty="0" smtClean="0">
                <a:cs typeface="Calibri"/>
              </a:rPr>
              <a:t>(копии) для </a:t>
            </a:r>
            <a:r>
              <a:rPr lang="ru-RU" dirty="0">
                <a:cs typeface="Calibri"/>
              </a:rPr>
              <a:t>отдельных категорий обучающихся:</a:t>
            </a:r>
          </a:p>
          <a:p>
            <a:r>
              <a:rPr lang="ru-RU" dirty="0">
                <a:cs typeface="Calibri"/>
              </a:rPr>
              <a:t>Многодетные</a:t>
            </a:r>
          </a:p>
          <a:p>
            <a:r>
              <a:rPr lang="ru-RU" dirty="0">
                <a:cs typeface="Calibri"/>
              </a:rPr>
              <a:t>Опекаемые</a:t>
            </a:r>
          </a:p>
          <a:p>
            <a:r>
              <a:rPr lang="ru-RU" dirty="0">
                <a:cs typeface="Calibri"/>
              </a:rPr>
              <a:t>Дети-инвалиды</a:t>
            </a:r>
          </a:p>
          <a:p>
            <a:r>
              <a:rPr lang="ru-RU" dirty="0">
                <a:cs typeface="Calibri"/>
              </a:rPr>
              <a:t>Дети с ОВЗ (заключение ПМПК)</a:t>
            </a:r>
          </a:p>
        </p:txBody>
      </p:sp>
    </p:spTree>
    <p:extLst>
      <p:ext uri="{BB962C8B-B14F-4D97-AF65-F5344CB8AC3E}">
        <p14:creationId xmlns:p14="http://schemas.microsoft.com/office/powerpoint/2010/main" val="932040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21">
            <a:extLst>
              <a:ext uri="{FF2B5EF4-FFF2-40B4-BE49-F238E27FC236}">
                <a16:creationId xmlns:a16="http://schemas.microsoft.com/office/drawing/2014/main" id="{2B577FF9-3543-4875-815D-3D87BD8A200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476DF4-A84E-675A-96E4-36B964264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815" y="798703"/>
            <a:ext cx="5221185" cy="30720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Информация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о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встрече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учителей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с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родителями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о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проведении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торжественных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линеек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 -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на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сайте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в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разделе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НОВОСТИ  </a:t>
            </a:r>
            <a:b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информацию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можно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изучать</a:t>
            </a:r>
            <a:r>
              <a:rPr lang="ru-RU" sz="29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на сайте</a:t>
            </a:r>
            <a:r>
              <a:rPr lang="en-US" sz="29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 22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августа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202</a:t>
            </a:r>
            <a:r>
              <a:rPr lang="ru-RU" sz="29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</a:t>
            </a:r>
            <a:r>
              <a:rPr lang="en-US" sz="29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)</a:t>
            </a:r>
            <a:endParaRPr lang="en-US" sz="29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59F0EA-8FB8-062F-02FA-4950CC933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0148" y="4599531"/>
            <a:ext cx="5221185" cy="146536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4800" kern="1200" err="1">
                <a:latin typeface="+mn-lt"/>
                <a:ea typeface="+mn-ea"/>
                <a:cs typeface="+mn-cs"/>
              </a:rPr>
              <a:t>До</a:t>
            </a:r>
            <a:r>
              <a:rPr lang="en-US" sz="4800" kern="1200" dirty="0">
                <a:latin typeface="+mn-lt"/>
                <a:ea typeface="+mn-ea"/>
                <a:cs typeface="+mn-cs"/>
              </a:rPr>
              <a:t> </a:t>
            </a:r>
            <a:r>
              <a:rPr lang="en-US" sz="4800" kern="1200" err="1">
                <a:latin typeface="+mn-lt"/>
                <a:ea typeface="+mn-ea"/>
                <a:cs typeface="+mn-cs"/>
              </a:rPr>
              <a:t>встречи</a:t>
            </a:r>
            <a:r>
              <a:rPr lang="en-US" sz="4800" kern="1200" dirty="0">
                <a:latin typeface="+mn-lt"/>
                <a:ea typeface="+mn-ea"/>
                <a:cs typeface="+mn-cs"/>
              </a:rPr>
              <a:t>!</a:t>
            </a:r>
            <a:endParaRPr lang="en-US" sz="4800" kern="1200" dirty="0">
              <a:latin typeface="+mn-lt"/>
              <a:cs typeface="Calibri"/>
            </a:endParaRPr>
          </a:p>
        </p:txBody>
      </p:sp>
      <p:sp>
        <p:nvSpPr>
          <p:cNvPr id="50" name="Freeform: Shape 23">
            <a:extLst>
              <a:ext uri="{FF2B5EF4-FFF2-40B4-BE49-F238E27FC236}">
                <a16:creationId xmlns:a16="http://schemas.microsoft.com/office/drawing/2014/main" id="{F5569EEC-E12F-4856-B407-02B2813A4AA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04059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1" name="Freeform: Shape 25">
            <a:extLst>
              <a:ext uri="{FF2B5EF4-FFF2-40B4-BE49-F238E27FC236}">
                <a16:creationId xmlns:a16="http://schemas.microsoft.com/office/drawing/2014/main" id="{CF860788-3A6A-45A3-B3F1-06F1596656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67336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Вопросы">
            <a:extLst>
              <a:ext uri="{FF2B5EF4-FFF2-40B4-BE49-F238E27FC236}">
                <a16:creationId xmlns:a16="http://schemas.microsoft.com/office/drawing/2014/main" id="{49DD894B-7B56-2C0D-662D-2CB919412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3046" y="1209578"/>
            <a:ext cx="4055897" cy="4055897"/>
          </a:xfrm>
          <a:custGeom>
            <a:avLst/>
            <a:gdLst/>
            <a:ahLst/>
            <a:cxnLst/>
            <a:rect l="l" t="t" r="r" b="b"/>
            <a:pathLst>
              <a:path w="4579832" h="5347063">
                <a:moveTo>
                  <a:pt x="106985" y="0"/>
                </a:moveTo>
                <a:lnTo>
                  <a:pt x="4472847" y="0"/>
                </a:lnTo>
                <a:cubicBezTo>
                  <a:pt x="4531933" y="0"/>
                  <a:pt x="4579832" y="47899"/>
                  <a:pt x="4579832" y="106985"/>
                </a:cubicBezTo>
                <a:lnTo>
                  <a:pt x="4579832" y="5240078"/>
                </a:lnTo>
                <a:cubicBezTo>
                  <a:pt x="4579832" y="5299164"/>
                  <a:pt x="4531933" y="5347063"/>
                  <a:pt x="4472847" y="5347063"/>
                </a:cubicBezTo>
                <a:lnTo>
                  <a:pt x="106985" y="5347063"/>
                </a:lnTo>
                <a:cubicBezTo>
                  <a:pt x="47899" y="5347063"/>
                  <a:pt x="0" y="5299164"/>
                  <a:pt x="0" y="5240078"/>
                </a:cubicBezTo>
                <a:lnTo>
                  <a:pt x="0" y="106985"/>
                </a:lnTo>
                <a:cubicBezTo>
                  <a:pt x="0" y="47899"/>
                  <a:pt x="47899" y="0"/>
                  <a:pt x="106985" y="0"/>
                </a:cubicBezTo>
                <a:close/>
              </a:path>
            </a:pathLst>
          </a:custGeom>
        </p:spPr>
      </p:pic>
      <p:sp>
        <p:nvSpPr>
          <p:cNvPr id="52" name="Freeform: Shape 27">
            <a:extLst>
              <a:ext uri="{FF2B5EF4-FFF2-40B4-BE49-F238E27FC236}">
                <a16:creationId xmlns:a16="http://schemas.microsoft.com/office/drawing/2014/main" id="{DF1E3393-B852-4883-B778-ED352511294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32259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Freeform: Shape 29">
            <a:extLst>
              <a:ext uri="{FF2B5EF4-FFF2-40B4-BE49-F238E27FC236}">
                <a16:creationId xmlns:a16="http://schemas.microsoft.com/office/drawing/2014/main" id="{39853D09-4205-4CC7-83EB-288E886AC9E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440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4" name="Freeform: Shape 31">
            <a:extLst>
              <a:ext uri="{FF2B5EF4-FFF2-40B4-BE49-F238E27FC236}">
                <a16:creationId xmlns:a16="http://schemas.microsoft.com/office/drawing/2014/main" id="{0D040B79-3E73-4A31-840D-D6B9C9FDFC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7511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5" name="Freeform: Shape 33">
            <a:extLst>
              <a:ext uri="{FF2B5EF4-FFF2-40B4-BE49-F238E27FC236}">
                <a16:creationId xmlns:a16="http://schemas.microsoft.com/office/drawing/2014/main" id="{156C6AE5-3F8B-42AC-9EA4-1B686A11E9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43820" y="5835650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632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9192C51-B764-4A9B-9587-5EF8B628B8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40F93D-D799-C844-00AC-E2031699A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557190"/>
            <a:ext cx="5181510" cy="1671569"/>
          </a:xfrm>
        </p:spPr>
        <p:txBody>
          <a:bodyPr>
            <a:normAutofit/>
          </a:bodyPr>
          <a:lstStyle/>
          <a:p>
            <a:r>
              <a:rPr lang="ru-RU" sz="4000">
                <a:cs typeface="Calibri Light" panose="020F0302020204030204"/>
              </a:rPr>
              <a:t>Комплектование классов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D6E196F7-BA48-2118-AB66-E156899D4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06650"/>
            <a:ext cx="5755616" cy="37224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ru-RU" sz="1700" dirty="0">
                <a:cs typeface="Calibri"/>
              </a:rPr>
              <a:t>На основании Устава </a:t>
            </a:r>
            <a:r>
              <a:rPr lang="ru-RU" sz="1700" dirty="0" smtClean="0">
                <a:cs typeface="Calibri"/>
              </a:rPr>
              <a:t>МАОУ </a:t>
            </a:r>
            <a:r>
              <a:rPr lang="ru-RU" sz="1700" dirty="0">
                <a:cs typeface="Calibri"/>
              </a:rPr>
              <a:t>СОШ № </a:t>
            </a:r>
            <a:r>
              <a:rPr lang="ru-RU" sz="1700" dirty="0" smtClean="0">
                <a:cs typeface="Calibri"/>
              </a:rPr>
              <a:t>1 имени С.С. Алексеева </a:t>
            </a:r>
            <a:r>
              <a:rPr lang="ru-RU" sz="1700" b="1" dirty="0">
                <a:cs typeface="Calibri"/>
              </a:rPr>
              <a:t>комплектование классов и распределение детей </a:t>
            </a:r>
            <a:r>
              <a:rPr lang="ru-RU" sz="1700" dirty="0">
                <a:cs typeface="Calibri"/>
              </a:rPr>
              <a:t>являются компетенцией школы</a:t>
            </a:r>
          </a:p>
          <a:p>
            <a:r>
              <a:rPr lang="ru-RU" sz="1700" dirty="0">
                <a:cs typeface="Calibri"/>
              </a:rPr>
              <a:t>С 06 июля по 31 августа идет прием заявлений граждан на свободные </a:t>
            </a:r>
            <a:r>
              <a:rPr lang="ru-RU" sz="1700" dirty="0" smtClean="0">
                <a:cs typeface="Calibri"/>
              </a:rPr>
              <a:t>места </a:t>
            </a:r>
            <a:endParaRPr lang="ru-RU" sz="1700" dirty="0">
              <a:cs typeface="Calibri"/>
            </a:endParaRPr>
          </a:p>
          <a:p>
            <a:r>
              <a:rPr lang="ru-RU" sz="1700" b="1" dirty="0">
                <a:cs typeface="Calibri"/>
              </a:rPr>
              <a:t>Р</a:t>
            </a:r>
            <a:r>
              <a:rPr lang="ru-RU" sz="1700" b="1" dirty="0" smtClean="0">
                <a:cs typeface="Calibri"/>
              </a:rPr>
              <a:t>аспределение </a:t>
            </a:r>
            <a:r>
              <a:rPr lang="ru-RU" sz="1700" b="1" dirty="0">
                <a:cs typeface="Calibri"/>
              </a:rPr>
              <a:t>детей по классам</a:t>
            </a:r>
            <a:r>
              <a:rPr lang="ru-RU" sz="1700" dirty="0">
                <a:cs typeface="Calibri"/>
              </a:rPr>
              <a:t> состоится </a:t>
            </a:r>
            <a:r>
              <a:rPr lang="ru-RU" sz="1700" b="1" dirty="0" smtClean="0">
                <a:cs typeface="Calibri"/>
              </a:rPr>
              <a:t>23 </a:t>
            </a:r>
            <a:r>
              <a:rPr lang="ru-RU" sz="1700" b="1" dirty="0">
                <a:cs typeface="Calibri"/>
              </a:rPr>
              <a:t>августа </a:t>
            </a:r>
            <a:r>
              <a:rPr lang="ru-RU" sz="1700" b="1" dirty="0" smtClean="0">
                <a:cs typeface="Calibri"/>
              </a:rPr>
              <a:t>2024</a:t>
            </a:r>
            <a:endParaRPr lang="ru-RU" b="1" dirty="0">
              <a:cs typeface="Calibri" panose="020F0502020204030204"/>
            </a:endParaRPr>
          </a:p>
          <a:p>
            <a:r>
              <a:rPr lang="ru-RU" sz="1700" dirty="0">
                <a:cs typeface="Calibri"/>
              </a:rPr>
              <a:t>Информация о распределении будет размещена на сайте:</a:t>
            </a:r>
          </a:p>
          <a:p>
            <a:pPr marL="0" indent="0">
              <a:buNone/>
            </a:pPr>
            <a:r>
              <a:rPr lang="ru-RU" sz="1700" i="1" dirty="0">
                <a:ea typeface="+mn-lt"/>
                <a:cs typeface="+mn-lt"/>
              </a:rPr>
              <a:t>   Приём в </a:t>
            </a:r>
            <a:r>
              <a:rPr lang="ru-RU" sz="1700" i="1" dirty="0" err="1">
                <a:ea typeface="+mn-lt"/>
                <a:cs typeface="+mn-lt"/>
              </a:rPr>
              <a:t>школу_Приём</a:t>
            </a:r>
            <a:r>
              <a:rPr lang="ru-RU" sz="1700" i="1" dirty="0">
                <a:ea typeface="+mn-lt"/>
                <a:cs typeface="+mn-lt"/>
              </a:rPr>
              <a:t> в 1 </a:t>
            </a:r>
            <a:r>
              <a:rPr lang="ru-RU" sz="1700" i="1" dirty="0" err="1">
                <a:ea typeface="+mn-lt"/>
                <a:cs typeface="+mn-lt"/>
              </a:rPr>
              <a:t>класс_Комплектование</a:t>
            </a:r>
            <a:endParaRPr lang="ru-RU" sz="1700" i="1" dirty="0">
              <a:ea typeface="+mn-lt"/>
              <a:cs typeface="+mn-lt"/>
            </a:endParaRPr>
          </a:p>
          <a:p>
            <a:r>
              <a:rPr lang="ru-RU" sz="1700" dirty="0">
                <a:ea typeface="+mn-lt"/>
                <a:cs typeface="+mn-lt"/>
              </a:rPr>
              <a:t>Необходимо изучать обновленную информацию о проведении встреч с учителями и родителями на сайте ОУ </a:t>
            </a:r>
            <a:r>
              <a:rPr lang="ru-RU" sz="1700" b="1" dirty="0">
                <a:ea typeface="+mn-lt"/>
                <a:cs typeface="+mn-lt"/>
              </a:rPr>
              <a:t>с 22 августа </a:t>
            </a:r>
            <a:r>
              <a:rPr lang="ru-RU" sz="1700" b="1" dirty="0" smtClean="0">
                <a:ea typeface="+mn-lt"/>
                <a:cs typeface="+mn-lt"/>
              </a:rPr>
              <a:t>2024 </a:t>
            </a:r>
            <a:r>
              <a:rPr lang="ru-RU" sz="1700" b="1" dirty="0">
                <a:ea typeface="+mn-lt"/>
                <a:cs typeface="+mn-lt"/>
              </a:rPr>
              <a:t>в </a:t>
            </a:r>
            <a:r>
              <a:rPr lang="ru-RU" sz="1700" dirty="0">
                <a:ea typeface="+mn-lt"/>
                <a:cs typeface="+mn-lt"/>
              </a:rPr>
              <a:t>разделе</a:t>
            </a:r>
            <a:r>
              <a:rPr lang="ru-RU" sz="1700" b="1" dirty="0">
                <a:ea typeface="+mn-lt"/>
                <a:cs typeface="+mn-lt"/>
              </a:rPr>
              <a:t> НОВОСТИ</a:t>
            </a:r>
          </a:p>
          <a:p>
            <a:endParaRPr lang="ru-RU" sz="1700" i="1" dirty="0">
              <a:ea typeface="+mn-lt"/>
              <a:cs typeface="+mn-lt"/>
            </a:endParaRPr>
          </a:p>
        </p:txBody>
      </p:sp>
      <p:pic>
        <p:nvPicPr>
          <p:cNvPr id="17" name="Picture 4" descr="Восклицательный знак на желтом фоне">
            <a:extLst>
              <a:ext uri="{FF2B5EF4-FFF2-40B4-BE49-F238E27FC236}">
                <a16:creationId xmlns:a16="http://schemas.microsoft.com/office/drawing/2014/main" id="{927C660D-A217-3010-C6AC-D3D7D75329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11" r="10643" b="4"/>
          <a:stretch/>
        </p:blipFill>
        <p:spPr>
          <a:xfrm>
            <a:off x="7170361" y="73079"/>
            <a:ext cx="60028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45065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EE4C27-18EB-D96C-319D-44AB3D407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87502" cy="1325563"/>
          </a:xfrm>
        </p:spPr>
        <p:txBody>
          <a:bodyPr>
            <a:normAutofit/>
          </a:bodyPr>
          <a:lstStyle/>
          <a:p>
            <a:r>
              <a:rPr lang="ru-RU" sz="3700">
                <a:cs typeface="Calibri Light"/>
              </a:rPr>
              <a:t>Для родителей близнецов и двойняшек</a:t>
            </a:r>
            <a:endParaRPr lang="ru-RU" sz="370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A01486-FEFD-9E4E-DAB6-96D29A722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87502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dirty="0">
                <a:cs typeface="Calibri"/>
              </a:rPr>
              <a:t>Рекомендуем написать заявление:</a:t>
            </a:r>
          </a:p>
          <a:p>
            <a:r>
              <a:rPr lang="ru-RU" dirty="0">
                <a:cs typeface="Calibri"/>
              </a:rPr>
              <a:t> о необходимости распределения детей в один или разные классы на почту школы </a:t>
            </a:r>
            <a:r>
              <a:rPr lang="ru-RU">
                <a:latin typeface="Tahoma"/>
                <a:ea typeface="Tahoma"/>
                <a:cs typeface="Tahoma"/>
                <a:hlinkClick r:id="rId2"/>
              </a:rPr>
              <a:t>soch1@eduekb.ru</a:t>
            </a:r>
            <a:r>
              <a:rPr lang="ru-RU">
                <a:latin typeface="Tahoma"/>
                <a:ea typeface="Tahoma"/>
                <a:cs typeface="Tahoma"/>
              </a:rPr>
              <a:t>  </a:t>
            </a:r>
          </a:p>
          <a:p>
            <a:endParaRPr lang="ru-RU">
              <a:latin typeface="Tahoma"/>
              <a:ea typeface="Tahoma"/>
              <a:cs typeface="Tahoma"/>
            </a:endParaRPr>
          </a:p>
        </p:txBody>
      </p:sp>
      <p:pic>
        <p:nvPicPr>
          <p:cNvPr id="4" name="Рисунок 4" descr="Изображение выглядит как одежда, человек, Человеческое лицо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7FAE85E4-B0BD-5352-CD0F-46FFF6AB69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78" r="20876" b="2"/>
          <a:stretch/>
        </p:blipFill>
        <p:spPr>
          <a:xfrm>
            <a:off x="6621294" y="1295416"/>
            <a:ext cx="5570706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11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011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1CD81A2A-6ED4-4EF4-A14C-912D31E1480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8EBC35-2A18-E3BC-17F9-CC2D70AA9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ru-RU" dirty="0">
                <a:cs typeface="Calibri Light"/>
              </a:rPr>
              <a:t>Медицинские карты школьника</a:t>
            </a:r>
            <a:endParaRPr lang="ru-RU" dirty="0"/>
          </a:p>
        </p:txBody>
      </p:sp>
      <p:sp>
        <p:nvSpPr>
          <p:cNvPr id="17" name="Freeform: Shape 11">
            <a:extLst>
              <a:ext uri="{FF2B5EF4-FFF2-40B4-BE49-F238E27FC236}">
                <a16:creationId xmlns:a16="http://schemas.microsoft.com/office/drawing/2014/main" id="{1661932C-CA15-4E17-B115-FAE7CBEE47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85232F-7A37-AAEA-BE62-4CFDFA41B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dirty="0">
                <a:cs typeface="Calibri"/>
              </a:rPr>
              <a:t>Необходимо пройти медицинскую комиссию и подготовить медицинскую карту</a:t>
            </a:r>
          </a:p>
          <a:p>
            <a:r>
              <a:rPr lang="ru-RU" dirty="0">
                <a:cs typeface="Calibri"/>
              </a:rPr>
              <a:t>Принести классному руководителю </a:t>
            </a:r>
            <a:r>
              <a:rPr lang="ru-RU" dirty="0" smtClean="0">
                <a:cs typeface="Calibri"/>
              </a:rPr>
              <a:t>03 </a:t>
            </a:r>
            <a:r>
              <a:rPr lang="ru-RU" dirty="0">
                <a:cs typeface="Calibri"/>
              </a:rPr>
              <a:t>сентября </a:t>
            </a:r>
            <a:r>
              <a:rPr lang="ru-RU" dirty="0" smtClean="0">
                <a:cs typeface="Calibri"/>
              </a:rPr>
              <a:t>2024</a:t>
            </a:r>
            <a:endParaRPr lang="ru-RU" dirty="0">
              <a:cs typeface="Calibri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590ADD5-9383-4D3D-9047-3DA2593CCB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540822" cy="540822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екст, снимок экрана, Шрифт, Печать&#10;&#10;Автоматически созданное описание">
            <a:extLst>
              <a:ext uri="{FF2B5EF4-FFF2-40B4-BE49-F238E27FC236}">
                <a16:creationId xmlns:a16="http://schemas.microsoft.com/office/drawing/2014/main" id="{40F931FD-C416-6C48-4066-05A54BD10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7184" y="1216485"/>
            <a:ext cx="3781051" cy="3781051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ABE3E45-88CF-45D8-8D40-C773324D93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9CD1692-827B-4C8D-B4A1-134FD04CF4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91ECDA9-56DC-4270-8F33-01C5637B8C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6580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5F47824-961D-465D-84F9-EAE11BC617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EC9DA3E-C1D7-472D-B7C0-F71AE41FBA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825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B6E2F43-29E9-49D9-91FC-E5FEFAAA70D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Календарь на столе">
            <a:extLst>
              <a:ext uri="{FF2B5EF4-FFF2-40B4-BE49-F238E27FC236}">
                <a16:creationId xmlns:a16="http://schemas.microsoft.com/office/drawing/2014/main" id="{BC2A8F22-5341-32C9-B489-49833D370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9760" y="3444008"/>
            <a:ext cx="5122239" cy="3413992"/>
          </a:xfrm>
          <a:custGeom>
            <a:avLst/>
            <a:gdLst/>
            <a:ahLst/>
            <a:cxnLst/>
            <a:rect l="l" t="t" r="r" b="b"/>
            <a:pathLst>
              <a:path w="5580942" h="5519103">
                <a:moveTo>
                  <a:pt x="169765" y="0"/>
                </a:moveTo>
                <a:lnTo>
                  <a:pt x="5580942" y="0"/>
                </a:lnTo>
                <a:lnTo>
                  <a:pt x="5580942" y="5519103"/>
                </a:lnTo>
                <a:lnTo>
                  <a:pt x="9100" y="5519103"/>
                </a:lnTo>
                <a:lnTo>
                  <a:pt x="0" y="5474029"/>
                </a:lnTo>
                <a:lnTo>
                  <a:pt x="0" y="169765"/>
                </a:lnTo>
                <a:cubicBezTo>
                  <a:pt x="0" y="76006"/>
                  <a:pt x="76006" y="0"/>
                  <a:pt x="169765" y="0"/>
                </a:cubicBezTo>
                <a:close/>
              </a:path>
            </a:pathLst>
          </a:custGeom>
        </p:spPr>
      </p:pic>
      <p:sp>
        <p:nvSpPr>
          <p:cNvPr id="11" name="Arc 10">
            <a:extLst>
              <a:ext uri="{FF2B5EF4-FFF2-40B4-BE49-F238E27FC236}">
                <a16:creationId xmlns:a16="http://schemas.microsoft.com/office/drawing/2014/main" id="{3BA62E19-CD42-4C09-B825-844B4943D49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87212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B501B6-CDCB-461B-CA0B-DE4ED2F5F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599" cy="1325563"/>
          </a:xfrm>
        </p:spPr>
        <p:txBody>
          <a:bodyPr>
            <a:normAutofit/>
          </a:bodyPr>
          <a:lstStyle/>
          <a:p>
            <a:r>
              <a:rPr lang="ru-RU" dirty="0">
                <a:cs typeface="Calibri Light"/>
              </a:rPr>
              <a:t>Это важно знать!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86B5FE-CEED-F39F-F337-E2EC9D94F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049" y="2295350"/>
            <a:ext cx="5883963" cy="406950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1800">
                <a:cs typeface="Calibri"/>
              </a:rPr>
              <a:t>Реализуется: </a:t>
            </a:r>
            <a:endParaRPr lang="ru-RU" sz="1800"/>
          </a:p>
          <a:p>
            <a:r>
              <a:rPr lang="ru-RU" sz="1800">
                <a:cs typeface="Calibri"/>
              </a:rPr>
              <a:t>Федеральный государственный образовательный стандарт начального общего образования (ФГОС НОО)</a:t>
            </a:r>
            <a:endParaRPr lang="ru-RU" sz="1800"/>
          </a:p>
          <a:p>
            <a:r>
              <a:rPr lang="ru-RU" sz="1800">
                <a:cs typeface="Calibri"/>
              </a:rPr>
              <a:t>Программа "Школа России"</a:t>
            </a:r>
          </a:p>
          <a:p>
            <a:r>
              <a:rPr lang="ru-RU" sz="1800">
                <a:cs typeface="Calibri"/>
              </a:rPr>
              <a:t>Учебники по всем предметам в наличии</a:t>
            </a:r>
          </a:p>
          <a:p>
            <a:r>
              <a:rPr lang="ru-RU" sz="1800">
                <a:cs typeface="Calibri"/>
              </a:rPr>
              <a:t>Обучающиеся 1-ых классов обучаются только в 1 смену</a:t>
            </a:r>
          </a:p>
          <a:p>
            <a:r>
              <a:rPr lang="ru-RU" sz="1800">
                <a:cs typeface="Calibri"/>
              </a:rPr>
              <a:t>Кабинеты располагаются на 1 – 3 этажах</a:t>
            </a:r>
          </a:p>
          <a:p>
            <a:r>
              <a:rPr lang="ru-RU" sz="1800">
                <a:cs typeface="Calibri"/>
              </a:rPr>
              <a:t>Первые две недели проходит адаптационный период</a:t>
            </a:r>
          </a:p>
          <a:p>
            <a:r>
              <a:rPr lang="ru-RU" sz="1800">
                <a:cs typeface="Calibri"/>
              </a:rPr>
              <a:t>У каждого класса свой гардеробный отсек в раздевалке</a:t>
            </a:r>
          </a:p>
          <a:p>
            <a:endParaRPr lang="ru-RU" sz="1800">
              <a:cs typeface="Calibri"/>
            </a:endParaRPr>
          </a:p>
          <a:p>
            <a:endParaRPr lang="ru-RU" sz="1800">
              <a:cs typeface="Calibri"/>
            </a:endParaRPr>
          </a:p>
          <a:p>
            <a:endParaRPr lang="ru-RU" sz="1800">
              <a:cs typeface="Calibri"/>
            </a:endParaRPr>
          </a:p>
          <a:p>
            <a:endParaRPr lang="ru-RU" sz="1800">
              <a:cs typeface="Calibri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E63CC27-1C86-4653-8866-79C24C5C51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95924" y="1656147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828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944E337-3E5D-4A1F-A5A1-2057F25B8A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A50D69-7CF7-4844-B844-A2B821C77F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7854"/>
            <a:ext cx="12192000" cy="6865854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95F63-E9D7-20E5-43B6-D94DD3DB9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1" y="257279"/>
            <a:ext cx="6781800" cy="931600"/>
          </a:xfrm>
        </p:spPr>
        <p:txBody>
          <a:bodyPr>
            <a:normAutofit fontScale="90000"/>
          </a:bodyPr>
          <a:lstStyle/>
          <a:p>
            <a:r>
              <a:rPr lang="ru-RU" sz="3100" b="1">
                <a:latin typeface="Times New Roman"/>
                <a:cs typeface="Times New Roman"/>
              </a:rPr>
              <a:t>Канцелярские товары для основных предметов (базовый набор)</a:t>
            </a:r>
            <a:endParaRPr lang="ru-RU" sz="3100"/>
          </a:p>
        </p:txBody>
      </p:sp>
      <p:pic>
        <p:nvPicPr>
          <p:cNvPr id="5" name="Picture 4" descr="Записная книжка и баллпен">
            <a:extLst>
              <a:ext uri="{FF2B5EF4-FFF2-40B4-BE49-F238E27FC236}">
                <a16:creationId xmlns:a16="http://schemas.microsoft.com/office/drawing/2014/main" id="{ECA9D814-18AC-EB3D-180C-853392466C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511" r="-3" b="-3"/>
          <a:stretch/>
        </p:blipFill>
        <p:spPr>
          <a:xfrm>
            <a:off x="20" y="10"/>
            <a:ext cx="3754739" cy="6857990"/>
          </a:xfrm>
          <a:custGeom>
            <a:avLst/>
            <a:gdLst/>
            <a:ahLst/>
            <a:cxnLst/>
            <a:rect l="l" t="t" r="r" b="b"/>
            <a:pathLst>
              <a:path w="3754759" h="6858000">
                <a:moveTo>
                  <a:pt x="0" y="0"/>
                </a:moveTo>
                <a:lnTo>
                  <a:pt x="3405358" y="0"/>
                </a:lnTo>
                <a:lnTo>
                  <a:pt x="3406298" y="5103"/>
                </a:lnTo>
                <a:cubicBezTo>
                  <a:pt x="3408705" y="9272"/>
                  <a:pt x="3410993" y="13534"/>
                  <a:pt x="3408744" y="22806"/>
                </a:cubicBezTo>
                <a:cubicBezTo>
                  <a:pt x="3398212" y="18869"/>
                  <a:pt x="3412504" y="58782"/>
                  <a:pt x="3403554" y="60481"/>
                </a:cubicBezTo>
                <a:cubicBezTo>
                  <a:pt x="3417198" y="75379"/>
                  <a:pt x="3401704" y="83956"/>
                  <a:pt x="3406685" y="104437"/>
                </a:cubicBezTo>
                <a:cubicBezTo>
                  <a:pt x="3412035" y="113935"/>
                  <a:pt x="3413215" y="120918"/>
                  <a:pt x="3408439" y="130745"/>
                </a:cubicBezTo>
                <a:cubicBezTo>
                  <a:pt x="3434362" y="174436"/>
                  <a:pt x="3410826" y="157826"/>
                  <a:pt x="3422002" y="199353"/>
                </a:cubicBezTo>
                <a:cubicBezTo>
                  <a:pt x="3433366" y="235046"/>
                  <a:pt x="3441595" y="275734"/>
                  <a:pt x="3466217" y="309590"/>
                </a:cubicBezTo>
                <a:cubicBezTo>
                  <a:pt x="3473022" y="315692"/>
                  <a:pt x="3476249" y="331335"/>
                  <a:pt x="3473425" y="344525"/>
                </a:cubicBezTo>
                <a:cubicBezTo>
                  <a:pt x="3472938" y="346792"/>
                  <a:pt x="3472286" y="348904"/>
                  <a:pt x="3471491" y="350788"/>
                </a:cubicBezTo>
                <a:cubicBezTo>
                  <a:pt x="3476473" y="380853"/>
                  <a:pt x="3497528" y="490678"/>
                  <a:pt x="3503314" y="524915"/>
                </a:cubicBezTo>
                <a:cubicBezTo>
                  <a:pt x="3495110" y="528110"/>
                  <a:pt x="3511009" y="544789"/>
                  <a:pt x="3506208" y="556205"/>
                </a:cubicBezTo>
                <a:cubicBezTo>
                  <a:pt x="3501906" y="564424"/>
                  <a:pt x="3505727" y="571402"/>
                  <a:pt x="3506503" y="579730"/>
                </a:cubicBezTo>
                <a:cubicBezTo>
                  <a:pt x="3503352" y="590904"/>
                  <a:pt x="3511763" y="626437"/>
                  <a:pt x="3516997" y="635552"/>
                </a:cubicBezTo>
                <a:cubicBezTo>
                  <a:pt x="3534688" y="657082"/>
                  <a:pt x="3524838" y="708447"/>
                  <a:pt x="3538464" y="726388"/>
                </a:cubicBezTo>
                <a:cubicBezTo>
                  <a:pt x="3540659" y="733032"/>
                  <a:pt x="3541735" y="739585"/>
                  <a:pt x="3542115" y="746049"/>
                </a:cubicBezTo>
                <a:lnTo>
                  <a:pt x="3541598" y="764218"/>
                </a:lnTo>
                <a:lnTo>
                  <a:pt x="3538294" y="769538"/>
                </a:lnTo>
                <a:lnTo>
                  <a:pt x="3539714" y="780556"/>
                </a:lnTo>
                <a:lnTo>
                  <a:pt x="3539328" y="783752"/>
                </a:lnTo>
                <a:cubicBezTo>
                  <a:pt x="3538575" y="789859"/>
                  <a:pt x="3537953" y="795880"/>
                  <a:pt x="3537882" y="801812"/>
                </a:cubicBezTo>
                <a:cubicBezTo>
                  <a:pt x="3555332" y="793164"/>
                  <a:pt x="3540143" y="850853"/>
                  <a:pt x="3553763" y="833773"/>
                </a:cubicBezTo>
                <a:cubicBezTo>
                  <a:pt x="3556400" y="864868"/>
                  <a:pt x="3568671" y="840452"/>
                  <a:pt x="3557696" y="878520"/>
                </a:cubicBezTo>
                <a:cubicBezTo>
                  <a:pt x="3574636" y="926170"/>
                  <a:pt x="3572932" y="1002669"/>
                  <a:pt x="3596902" y="1039468"/>
                </a:cubicBezTo>
                <a:cubicBezTo>
                  <a:pt x="3588227" y="1035176"/>
                  <a:pt x="3582669" y="1055878"/>
                  <a:pt x="3587550" y="1069793"/>
                </a:cubicBezTo>
                <a:cubicBezTo>
                  <a:pt x="3553603" y="1054905"/>
                  <a:pt x="3620138" y="1124159"/>
                  <a:pt x="3598129" y="1137690"/>
                </a:cubicBezTo>
                <a:cubicBezTo>
                  <a:pt x="3619154" y="1137277"/>
                  <a:pt x="3657845" y="1198819"/>
                  <a:pt x="3642072" y="1229443"/>
                </a:cubicBezTo>
                <a:cubicBezTo>
                  <a:pt x="3648492" y="1274612"/>
                  <a:pt x="3667414" y="1305895"/>
                  <a:pt x="3662799" y="1353804"/>
                </a:cubicBezTo>
                <a:cubicBezTo>
                  <a:pt x="3665680" y="1355144"/>
                  <a:pt x="3668149" y="1357448"/>
                  <a:pt x="3670319" y="1360420"/>
                </a:cubicBezTo>
                <a:lnTo>
                  <a:pt x="3675717" y="1370453"/>
                </a:lnTo>
                <a:lnTo>
                  <a:pt x="3675458" y="1372456"/>
                </a:lnTo>
                <a:cubicBezTo>
                  <a:pt x="3675775" y="1380261"/>
                  <a:pt x="3677154" y="1384198"/>
                  <a:pt x="3678998" y="1386422"/>
                </a:cubicBezTo>
                <a:lnTo>
                  <a:pt x="3681613" y="1387932"/>
                </a:lnTo>
                <a:lnTo>
                  <a:pt x="3684619" y="1397028"/>
                </a:lnTo>
                <a:lnTo>
                  <a:pt x="3692094" y="1413643"/>
                </a:lnTo>
                <a:lnTo>
                  <a:pt x="3692036" y="1417975"/>
                </a:lnTo>
                <a:lnTo>
                  <a:pt x="3701043" y="1444940"/>
                </a:lnTo>
                <a:lnTo>
                  <a:pt x="3700474" y="1445893"/>
                </a:lnTo>
                <a:cubicBezTo>
                  <a:pt x="3699407" y="1448641"/>
                  <a:pt x="3699006" y="1451835"/>
                  <a:pt x="3699990" y="1456030"/>
                </a:cubicBezTo>
                <a:cubicBezTo>
                  <a:pt x="3688343" y="1458099"/>
                  <a:pt x="3696713" y="1461887"/>
                  <a:pt x="3700642" y="1474079"/>
                </a:cubicBezTo>
                <a:cubicBezTo>
                  <a:pt x="3683431" y="1480016"/>
                  <a:pt x="3700716" y="1509516"/>
                  <a:pt x="3693587" y="1522890"/>
                </a:cubicBezTo>
                <a:cubicBezTo>
                  <a:pt x="3696861" y="1531716"/>
                  <a:pt x="3700010" y="1541157"/>
                  <a:pt x="3702900" y="1551068"/>
                </a:cubicBezTo>
                <a:lnTo>
                  <a:pt x="3708038" y="1631578"/>
                </a:lnTo>
                <a:lnTo>
                  <a:pt x="3698097" y="1716642"/>
                </a:lnTo>
                <a:cubicBezTo>
                  <a:pt x="3699314" y="1747867"/>
                  <a:pt x="3695412" y="1775147"/>
                  <a:pt x="3700384" y="1801382"/>
                </a:cubicBezTo>
                <a:cubicBezTo>
                  <a:pt x="3696845" y="1812311"/>
                  <a:pt x="3695699" y="1822504"/>
                  <a:pt x="3702257" y="1832013"/>
                </a:cubicBezTo>
                <a:cubicBezTo>
                  <a:pt x="3701651" y="1861238"/>
                  <a:pt x="3693313" y="1868713"/>
                  <a:pt x="3700986" y="1886838"/>
                </a:cubicBezTo>
                <a:cubicBezTo>
                  <a:pt x="3687741" y="1903887"/>
                  <a:pt x="3693148" y="1904594"/>
                  <a:pt x="3697545" y="1912087"/>
                </a:cubicBezTo>
                <a:lnTo>
                  <a:pt x="3697885" y="1913171"/>
                </a:lnTo>
                <a:lnTo>
                  <a:pt x="3695987" y="1915505"/>
                </a:lnTo>
                <a:lnTo>
                  <a:pt x="3695284" y="1920179"/>
                </a:lnTo>
                <a:lnTo>
                  <a:pt x="3696499" y="1932787"/>
                </a:lnTo>
                <a:lnTo>
                  <a:pt x="3697473" y="1937503"/>
                </a:lnTo>
                <a:cubicBezTo>
                  <a:pt x="3697953" y="1940760"/>
                  <a:pt x="3698023" y="1942937"/>
                  <a:pt x="3697799" y="1944457"/>
                </a:cubicBezTo>
                <a:lnTo>
                  <a:pt x="3697642" y="1944638"/>
                </a:lnTo>
                <a:lnTo>
                  <a:pt x="3698268" y="1951136"/>
                </a:lnTo>
                <a:cubicBezTo>
                  <a:pt x="3699704" y="1962083"/>
                  <a:pt x="3701457" y="1972719"/>
                  <a:pt x="3703418" y="1982828"/>
                </a:cubicBezTo>
                <a:cubicBezTo>
                  <a:pt x="3694620" y="1991887"/>
                  <a:pt x="3707345" y="2028973"/>
                  <a:pt x="3689767" y="2025705"/>
                </a:cubicBezTo>
                <a:cubicBezTo>
                  <a:pt x="3691896" y="2039367"/>
                  <a:pt x="3699517" y="2047321"/>
                  <a:pt x="3687894" y="2043252"/>
                </a:cubicBezTo>
                <a:cubicBezTo>
                  <a:pt x="3688268" y="2047766"/>
                  <a:pt x="3687435" y="2050599"/>
                  <a:pt x="3686015" y="2052668"/>
                </a:cubicBezTo>
                <a:lnTo>
                  <a:pt x="3685329" y="2053280"/>
                </a:lnTo>
                <a:lnTo>
                  <a:pt x="3690348" y="2083660"/>
                </a:lnTo>
                <a:lnTo>
                  <a:pt x="3689688" y="2087758"/>
                </a:lnTo>
                <a:lnTo>
                  <a:pt x="3694656" y="2107476"/>
                </a:lnTo>
                <a:lnTo>
                  <a:pt x="3696317" y="2117709"/>
                </a:lnTo>
                <a:lnTo>
                  <a:pt x="3698652" y="2120508"/>
                </a:lnTo>
                <a:cubicBezTo>
                  <a:pt x="3700138" y="2123582"/>
                  <a:pt x="3700933" y="2128051"/>
                  <a:pt x="3700157" y="2135655"/>
                </a:cubicBezTo>
                <a:lnTo>
                  <a:pt x="3699626" y="2137431"/>
                </a:lnTo>
                <a:lnTo>
                  <a:pt x="3703486" y="2149795"/>
                </a:lnTo>
                <a:cubicBezTo>
                  <a:pt x="3705184" y="2153754"/>
                  <a:pt x="3707268" y="2157232"/>
                  <a:pt x="3709885" y="2160002"/>
                </a:cubicBezTo>
                <a:cubicBezTo>
                  <a:pt x="3698737" y="2203287"/>
                  <a:pt x="3712805" y="2242927"/>
                  <a:pt x="3712777" y="2289319"/>
                </a:cubicBezTo>
                <a:cubicBezTo>
                  <a:pt x="3693169" y="2310331"/>
                  <a:pt x="3722276" y="2389074"/>
                  <a:pt x="3742794" y="2399589"/>
                </a:cubicBezTo>
                <a:cubicBezTo>
                  <a:pt x="3725319" y="2400703"/>
                  <a:pt x="3751962" y="2457534"/>
                  <a:pt x="3753311" y="2472464"/>
                </a:cubicBezTo>
                <a:cubicBezTo>
                  <a:pt x="3753760" y="2477441"/>
                  <a:pt x="3751399" y="2477762"/>
                  <a:pt x="3743656" y="2469811"/>
                </a:cubicBezTo>
                <a:cubicBezTo>
                  <a:pt x="3746474" y="2485608"/>
                  <a:pt x="3738186" y="2502460"/>
                  <a:pt x="3730339" y="2493869"/>
                </a:cubicBezTo>
                <a:cubicBezTo>
                  <a:pt x="3748556" y="2541387"/>
                  <a:pt x="3736267" y="2613433"/>
                  <a:pt x="3746134" y="2667651"/>
                </a:cubicBezTo>
                <a:cubicBezTo>
                  <a:pt x="3730160" y="2698252"/>
                  <a:pt x="3745496" y="2681337"/>
                  <a:pt x="3743743" y="2712354"/>
                </a:cubicBezTo>
                <a:cubicBezTo>
                  <a:pt x="3759373" y="2703131"/>
                  <a:pt x="3736572" y="2750256"/>
                  <a:pt x="3754759" y="2751060"/>
                </a:cubicBezTo>
                <a:cubicBezTo>
                  <a:pt x="3753864" y="2756679"/>
                  <a:pt x="3752424" y="2762098"/>
                  <a:pt x="3750841" y="2767527"/>
                </a:cubicBezTo>
                <a:lnTo>
                  <a:pt x="3750021" y="2770377"/>
                </a:lnTo>
                <a:lnTo>
                  <a:pt x="3749874" y="2781617"/>
                </a:lnTo>
                <a:lnTo>
                  <a:pt x="3745916" y="2784975"/>
                </a:lnTo>
                <a:lnTo>
                  <a:pt x="3742888" y="2802030"/>
                </a:lnTo>
                <a:cubicBezTo>
                  <a:pt x="3742360" y="2808388"/>
                  <a:pt x="3742498" y="2815196"/>
                  <a:pt x="3743710" y="2822667"/>
                </a:cubicBezTo>
                <a:cubicBezTo>
                  <a:pt x="3751787" y="2840797"/>
                  <a:pt x="3744398" y="2870002"/>
                  <a:pt x="3746201" y="2896003"/>
                </a:cubicBezTo>
                <a:lnTo>
                  <a:pt x="3749006" y="2907846"/>
                </a:lnTo>
                <a:lnTo>
                  <a:pt x="3747206" y="2947037"/>
                </a:lnTo>
                <a:cubicBezTo>
                  <a:pt x="3747030" y="2958176"/>
                  <a:pt x="3747214" y="2969719"/>
                  <a:pt x="3748070" y="2981841"/>
                </a:cubicBezTo>
                <a:lnTo>
                  <a:pt x="3750937" y="3004278"/>
                </a:lnTo>
                <a:lnTo>
                  <a:pt x="3749761" y="3010254"/>
                </a:lnTo>
                <a:cubicBezTo>
                  <a:pt x="3750425" y="3020530"/>
                  <a:pt x="3756245" y="3033889"/>
                  <a:pt x="3749923" y="3032983"/>
                </a:cubicBezTo>
                <a:lnTo>
                  <a:pt x="3752658" y="3044429"/>
                </a:lnTo>
                <a:lnTo>
                  <a:pt x="3748217" y="3056076"/>
                </a:lnTo>
                <a:cubicBezTo>
                  <a:pt x="3747117" y="3057381"/>
                  <a:pt x="3745928" y="3058381"/>
                  <a:pt x="3744691" y="3059042"/>
                </a:cubicBezTo>
                <a:lnTo>
                  <a:pt x="3747123" y="3075102"/>
                </a:lnTo>
                <a:lnTo>
                  <a:pt x="3744190" y="3088509"/>
                </a:lnTo>
                <a:lnTo>
                  <a:pt x="3747093" y="3099930"/>
                </a:lnTo>
                <a:lnTo>
                  <a:pt x="3746799" y="3104743"/>
                </a:lnTo>
                <a:lnTo>
                  <a:pt x="3745610" y="3116729"/>
                </a:lnTo>
                <a:cubicBezTo>
                  <a:pt x="3744666" y="3122891"/>
                  <a:pt x="3743503" y="3129792"/>
                  <a:pt x="3742676" y="3137453"/>
                </a:cubicBezTo>
                <a:lnTo>
                  <a:pt x="3742441" y="3143884"/>
                </a:lnTo>
                <a:lnTo>
                  <a:pt x="3737104" y="3158122"/>
                </a:lnTo>
                <a:cubicBezTo>
                  <a:pt x="3733050" y="3168490"/>
                  <a:pt x="3730374" y="3176626"/>
                  <a:pt x="3733275" y="3185367"/>
                </a:cubicBezTo>
                <a:cubicBezTo>
                  <a:pt x="3728135" y="3200760"/>
                  <a:pt x="3712176" y="3212117"/>
                  <a:pt x="3717639" y="3233769"/>
                </a:cubicBezTo>
                <a:cubicBezTo>
                  <a:pt x="3709851" y="3227497"/>
                  <a:pt x="3717920" y="3258095"/>
                  <a:pt x="3710433" y="3262123"/>
                </a:cubicBezTo>
                <a:cubicBezTo>
                  <a:pt x="3704342" y="3264110"/>
                  <a:pt x="3705370" y="3273856"/>
                  <a:pt x="3703458" y="3281408"/>
                </a:cubicBezTo>
                <a:cubicBezTo>
                  <a:pt x="3697412" y="3287020"/>
                  <a:pt x="3693483" y="3324746"/>
                  <a:pt x="3695027" y="3337739"/>
                </a:cubicBezTo>
                <a:cubicBezTo>
                  <a:pt x="3703095" y="3374177"/>
                  <a:pt x="3679154" y="3404974"/>
                  <a:pt x="3684951" y="3434139"/>
                </a:cubicBezTo>
                <a:cubicBezTo>
                  <a:pt x="3684732" y="3441861"/>
                  <a:pt x="3683615" y="3448308"/>
                  <a:pt x="3681946" y="3453928"/>
                </a:cubicBezTo>
                <a:lnTo>
                  <a:pt x="3675939" y="3468021"/>
                </a:lnTo>
                <a:cubicBezTo>
                  <a:pt x="3674480" y="3468264"/>
                  <a:pt x="3673022" y="3468506"/>
                  <a:pt x="3671563" y="3468748"/>
                </a:cubicBezTo>
                <a:lnTo>
                  <a:pt x="3669360" y="3479164"/>
                </a:lnTo>
                <a:lnTo>
                  <a:pt x="3668060" y="3481325"/>
                </a:lnTo>
                <a:cubicBezTo>
                  <a:pt x="3665560" y="3485437"/>
                  <a:pt x="3663197" y="3489622"/>
                  <a:pt x="3661315" y="3494328"/>
                </a:cubicBezTo>
                <a:cubicBezTo>
                  <a:pt x="3678446" y="3506175"/>
                  <a:pt x="3648136" y="3536311"/>
                  <a:pt x="3664679" y="3537226"/>
                </a:cubicBezTo>
                <a:cubicBezTo>
                  <a:pt x="3657322" y="3565147"/>
                  <a:pt x="3674997" y="3558694"/>
                  <a:pt x="3654205" y="3577551"/>
                </a:cubicBezTo>
                <a:cubicBezTo>
                  <a:pt x="3653633" y="3634248"/>
                  <a:pt x="3628736" y="3694092"/>
                  <a:pt x="3637325" y="3749618"/>
                </a:cubicBezTo>
                <a:cubicBezTo>
                  <a:pt x="3631446" y="3736800"/>
                  <a:pt x="3620480" y="3747498"/>
                  <a:pt x="3620258" y="3763981"/>
                </a:cubicBezTo>
                <a:cubicBezTo>
                  <a:pt x="3596667" y="3715365"/>
                  <a:pt x="3630603" y="3842969"/>
                  <a:pt x="3608193" y="3830141"/>
                </a:cubicBezTo>
                <a:cubicBezTo>
                  <a:pt x="3625759" y="3852486"/>
                  <a:pt x="3638965" y="3943841"/>
                  <a:pt x="3616479" y="3951521"/>
                </a:cubicBezTo>
                <a:cubicBezTo>
                  <a:pt x="3607940" y="3994867"/>
                  <a:pt x="3614033" y="4040502"/>
                  <a:pt x="3595498" y="4074157"/>
                </a:cubicBezTo>
                <a:cubicBezTo>
                  <a:pt x="3597477" y="4078342"/>
                  <a:pt x="3598819" y="4082864"/>
                  <a:pt x="3599706" y="4087599"/>
                </a:cubicBezTo>
                <a:lnTo>
                  <a:pt x="3601103" y="4101515"/>
                </a:lnTo>
                <a:lnTo>
                  <a:pt x="3600274" y="4102849"/>
                </a:lnTo>
                <a:cubicBezTo>
                  <a:pt x="3598143" y="4109482"/>
                  <a:pt x="3598077" y="4114144"/>
                  <a:pt x="3598925" y="4117926"/>
                </a:cubicBezTo>
                <a:lnTo>
                  <a:pt x="3600630" y="4121966"/>
                </a:lnTo>
                <a:lnTo>
                  <a:pt x="3600331" y="4132543"/>
                </a:lnTo>
                <a:lnTo>
                  <a:pt x="3601432" y="4154003"/>
                </a:lnTo>
                <a:lnTo>
                  <a:pt x="3600054" y="4157433"/>
                </a:lnTo>
                <a:lnTo>
                  <a:pt x="3599248" y="4188888"/>
                </a:lnTo>
                <a:cubicBezTo>
                  <a:pt x="3598993" y="4188940"/>
                  <a:pt x="3598738" y="4188992"/>
                  <a:pt x="3598484" y="4189044"/>
                </a:cubicBezTo>
                <a:cubicBezTo>
                  <a:pt x="3596754" y="4190111"/>
                  <a:pt x="3595443" y="4192250"/>
                  <a:pt x="3594971" y="4196698"/>
                </a:cubicBezTo>
                <a:cubicBezTo>
                  <a:pt x="3584674" y="4185805"/>
                  <a:pt x="3590455" y="4197885"/>
                  <a:pt x="3589971" y="4211958"/>
                </a:cubicBezTo>
                <a:cubicBezTo>
                  <a:pt x="3573870" y="4198179"/>
                  <a:pt x="3579156" y="4240607"/>
                  <a:pt x="3569135" y="4243705"/>
                </a:cubicBezTo>
                <a:cubicBezTo>
                  <a:pt x="3569142" y="4254351"/>
                  <a:pt x="3568856" y="4265362"/>
                  <a:pt x="3568210" y="4276468"/>
                </a:cubicBezTo>
                <a:lnTo>
                  <a:pt x="3567613" y="4282925"/>
                </a:lnTo>
                <a:cubicBezTo>
                  <a:pt x="3567553" y="4282949"/>
                  <a:pt x="3567492" y="4282974"/>
                  <a:pt x="3567432" y="4282999"/>
                </a:cubicBezTo>
                <a:cubicBezTo>
                  <a:pt x="3566940" y="4284280"/>
                  <a:pt x="3566607" y="4286359"/>
                  <a:pt x="3566464" y="4289697"/>
                </a:cubicBezTo>
                <a:lnTo>
                  <a:pt x="3566526" y="4294698"/>
                </a:lnTo>
                <a:lnTo>
                  <a:pt x="3565367" y="4307225"/>
                </a:lnTo>
                <a:lnTo>
                  <a:pt x="3563841" y="4311164"/>
                </a:lnTo>
                <a:lnTo>
                  <a:pt x="3561610" y="4312189"/>
                </a:lnTo>
                <a:lnTo>
                  <a:pt x="3561734" y="4313408"/>
                </a:lnTo>
                <a:cubicBezTo>
                  <a:pt x="3564537" y="4323096"/>
                  <a:pt x="3569544" y="4327053"/>
                  <a:pt x="3553832" y="4334910"/>
                </a:cubicBezTo>
                <a:cubicBezTo>
                  <a:pt x="3557797" y="4356533"/>
                  <a:pt x="3548502" y="4358433"/>
                  <a:pt x="3542564" y="4385380"/>
                </a:cubicBezTo>
                <a:cubicBezTo>
                  <a:pt x="3547050" y="4398267"/>
                  <a:pt x="3544091" y="4407098"/>
                  <a:pt x="3538724" y="4415150"/>
                </a:cubicBezTo>
                <a:cubicBezTo>
                  <a:pt x="3538633" y="4442707"/>
                  <a:pt x="3529920" y="4465824"/>
                  <a:pt x="3525348" y="4495753"/>
                </a:cubicBezTo>
                <a:cubicBezTo>
                  <a:pt x="3529387" y="4530212"/>
                  <a:pt x="3514579" y="4543935"/>
                  <a:pt x="3509749" y="4575934"/>
                </a:cubicBezTo>
                <a:cubicBezTo>
                  <a:pt x="3519579" y="4606914"/>
                  <a:pt x="3496418" y="4596497"/>
                  <a:pt x="3489779" y="4611927"/>
                </a:cubicBezTo>
                <a:lnTo>
                  <a:pt x="3488856" y="4616508"/>
                </a:lnTo>
                <a:lnTo>
                  <a:pt x="3489486" y="4629163"/>
                </a:lnTo>
                <a:lnTo>
                  <a:pt x="3490242" y="4633947"/>
                </a:lnTo>
                <a:cubicBezTo>
                  <a:pt x="3490570" y="4637233"/>
                  <a:pt x="3490539" y="4639406"/>
                  <a:pt x="3490244" y="4640894"/>
                </a:cubicBezTo>
                <a:lnTo>
                  <a:pt x="3490078" y="4641059"/>
                </a:lnTo>
                <a:lnTo>
                  <a:pt x="3490403" y="4647582"/>
                </a:lnTo>
                <a:cubicBezTo>
                  <a:pt x="3491330" y="4658608"/>
                  <a:pt x="3492590" y="4669354"/>
                  <a:pt x="3494082" y="4679601"/>
                </a:cubicBezTo>
                <a:cubicBezTo>
                  <a:pt x="3484854" y="4687754"/>
                  <a:pt x="3495864" y="4725869"/>
                  <a:pt x="3478421" y="4720918"/>
                </a:cubicBezTo>
                <a:cubicBezTo>
                  <a:pt x="3479918" y="4734712"/>
                  <a:pt x="3487176" y="4743359"/>
                  <a:pt x="3475730" y="4738188"/>
                </a:cubicBezTo>
                <a:cubicBezTo>
                  <a:pt x="3475894" y="4742712"/>
                  <a:pt x="3474928" y="4745450"/>
                  <a:pt x="3473409" y="4747368"/>
                </a:cubicBezTo>
                <a:lnTo>
                  <a:pt x="3472696" y="4747913"/>
                </a:lnTo>
                <a:lnTo>
                  <a:pt x="3476304" y="4778609"/>
                </a:lnTo>
                <a:lnTo>
                  <a:pt x="3475454" y="4782623"/>
                </a:lnTo>
                <a:lnTo>
                  <a:pt x="3479507" y="4802712"/>
                </a:lnTo>
                <a:lnTo>
                  <a:pt x="3480695" y="4813049"/>
                </a:lnTo>
                <a:lnTo>
                  <a:pt x="3482902" y="4816057"/>
                </a:lnTo>
                <a:cubicBezTo>
                  <a:pt x="3484247" y="4819259"/>
                  <a:pt x="3484834" y="4823783"/>
                  <a:pt x="3483703" y="4831270"/>
                </a:cubicBezTo>
                <a:lnTo>
                  <a:pt x="3483090" y="4832984"/>
                </a:lnTo>
                <a:lnTo>
                  <a:pt x="3486378" y="4845654"/>
                </a:lnTo>
                <a:cubicBezTo>
                  <a:pt x="3487893" y="4849755"/>
                  <a:pt x="3489817" y="4853416"/>
                  <a:pt x="3492309" y="4856425"/>
                </a:cubicBezTo>
                <a:cubicBezTo>
                  <a:pt x="3479133" y="4898390"/>
                  <a:pt x="3491371" y="4939174"/>
                  <a:pt x="3489182" y="4985308"/>
                </a:cubicBezTo>
                <a:cubicBezTo>
                  <a:pt x="3492413" y="5037202"/>
                  <a:pt x="3496839" y="5073159"/>
                  <a:pt x="3498182" y="5107346"/>
                </a:cubicBezTo>
                <a:cubicBezTo>
                  <a:pt x="3500266" y="5123329"/>
                  <a:pt x="3506680" y="5240376"/>
                  <a:pt x="3499225" y="5231073"/>
                </a:cubicBezTo>
                <a:cubicBezTo>
                  <a:pt x="3515247" y="5280090"/>
                  <a:pt x="3497607" y="5309911"/>
                  <a:pt x="3504960" y="5364785"/>
                </a:cubicBezTo>
                <a:cubicBezTo>
                  <a:pt x="3487546" y="5393671"/>
                  <a:pt x="3503686" y="5378336"/>
                  <a:pt x="3500486" y="5409009"/>
                </a:cubicBezTo>
                <a:cubicBezTo>
                  <a:pt x="3516561" y="5401350"/>
                  <a:pt x="3491544" y="5446009"/>
                  <a:pt x="3509710" y="5448570"/>
                </a:cubicBezTo>
                <a:cubicBezTo>
                  <a:pt x="3508555" y="5454072"/>
                  <a:pt x="3506859" y="5459319"/>
                  <a:pt x="3505022" y="5464568"/>
                </a:cubicBezTo>
                <a:lnTo>
                  <a:pt x="3504070" y="5467320"/>
                </a:lnTo>
                <a:lnTo>
                  <a:pt x="3503399" y="5478483"/>
                </a:lnTo>
                <a:lnTo>
                  <a:pt x="3499281" y="5481443"/>
                </a:lnTo>
                <a:lnTo>
                  <a:pt x="3499047" y="5616712"/>
                </a:lnTo>
                <a:cubicBezTo>
                  <a:pt x="3502347" y="5628424"/>
                  <a:pt x="3503819" y="5666768"/>
                  <a:pt x="3498775" y="5675291"/>
                </a:cubicBezTo>
                <a:cubicBezTo>
                  <a:pt x="3497984" y="5683547"/>
                  <a:pt x="3500335" y="5692400"/>
                  <a:pt x="3494739" y="5697458"/>
                </a:cubicBezTo>
                <a:cubicBezTo>
                  <a:pt x="3492180" y="5715432"/>
                  <a:pt x="3486290" y="5756597"/>
                  <a:pt x="3483423" y="5783137"/>
                </a:cubicBezTo>
                <a:cubicBezTo>
                  <a:pt x="3491452" y="5796973"/>
                  <a:pt x="3477643" y="5819988"/>
                  <a:pt x="3477532" y="5856699"/>
                </a:cubicBezTo>
                <a:cubicBezTo>
                  <a:pt x="3486776" y="5871818"/>
                  <a:pt x="3477340" y="5881447"/>
                  <a:pt x="3490032" y="5910638"/>
                </a:cubicBezTo>
                <a:cubicBezTo>
                  <a:pt x="3488930" y="5911913"/>
                  <a:pt x="3487924" y="5913488"/>
                  <a:pt x="3487046" y="5915313"/>
                </a:cubicBezTo>
                <a:cubicBezTo>
                  <a:pt x="3481941" y="5925917"/>
                  <a:pt x="3482137" y="5942505"/>
                  <a:pt x="3487484" y="5952365"/>
                </a:cubicBezTo>
                <a:cubicBezTo>
                  <a:pt x="3504666" y="5999029"/>
                  <a:pt x="3505019" y="6042078"/>
                  <a:pt x="3509266" y="6082373"/>
                </a:cubicBezTo>
                <a:cubicBezTo>
                  <a:pt x="3512265" y="6128005"/>
                  <a:pt x="3492950" y="6098121"/>
                  <a:pt x="3509564" y="6154771"/>
                </a:cubicBezTo>
                <a:cubicBezTo>
                  <a:pt x="3503223" y="6161045"/>
                  <a:pt x="3503062" y="6168289"/>
                  <a:pt x="3506404" y="6180433"/>
                </a:cubicBezTo>
                <a:cubicBezTo>
                  <a:pt x="3507378" y="6202614"/>
                  <a:pt x="3491084" y="6201180"/>
                  <a:pt x="3501312" y="6223427"/>
                </a:cubicBezTo>
                <a:cubicBezTo>
                  <a:pt x="3492497" y="6219559"/>
                  <a:pt x="3498753" y="6265580"/>
                  <a:pt x="3489469" y="6255476"/>
                </a:cubicBezTo>
                <a:cubicBezTo>
                  <a:pt x="3481791" y="6270065"/>
                  <a:pt x="3495037" y="6276996"/>
                  <a:pt x="3488398" y="6291462"/>
                </a:cubicBezTo>
                <a:cubicBezTo>
                  <a:pt x="3487099" y="6307679"/>
                  <a:pt x="3497555" y="6282019"/>
                  <a:pt x="3498547" y="6299935"/>
                </a:cubicBezTo>
                <a:cubicBezTo>
                  <a:pt x="3498173" y="6321676"/>
                  <a:pt x="3514193" y="6321381"/>
                  <a:pt x="3494028" y="6338390"/>
                </a:cubicBezTo>
                <a:lnTo>
                  <a:pt x="3486030" y="6396716"/>
                </a:lnTo>
                <a:cubicBezTo>
                  <a:pt x="3491309" y="6409668"/>
                  <a:pt x="3488928" y="6420134"/>
                  <a:pt x="3484103" y="6430386"/>
                </a:cubicBezTo>
                <a:cubicBezTo>
                  <a:pt x="3485763" y="6460632"/>
                  <a:pt x="3478568" y="6488285"/>
                  <a:pt x="3475922" y="6522318"/>
                </a:cubicBezTo>
                <a:cubicBezTo>
                  <a:pt x="3482128" y="6559051"/>
                  <a:pt x="3468277" y="6578006"/>
                  <a:pt x="3465506" y="6614374"/>
                </a:cubicBezTo>
                <a:cubicBezTo>
                  <a:pt x="3478925" y="6650248"/>
                  <a:pt x="3446064" y="6638174"/>
                  <a:pt x="3446789" y="6668768"/>
                </a:cubicBezTo>
                <a:cubicBezTo>
                  <a:pt x="3458869" y="6718505"/>
                  <a:pt x="3435878" y="6667592"/>
                  <a:pt x="3439582" y="6744454"/>
                </a:cubicBezTo>
                <a:cubicBezTo>
                  <a:pt x="3441631" y="6748797"/>
                  <a:pt x="3439393" y="6758101"/>
                  <a:pt x="3436538" y="6757102"/>
                </a:cubicBezTo>
                <a:cubicBezTo>
                  <a:pt x="3437461" y="6773941"/>
                  <a:pt x="3420846" y="6822488"/>
                  <a:pt x="3424061" y="6846522"/>
                </a:cubicBezTo>
                <a:lnTo>
                  <a:pt x="34230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B4CB8C01-1DB2-0F14-9604-7E173636F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1" y="1314699"/>
            <a:ext cx="6781800" cy="4787989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ru-RU" sz="1400" b="1" dirty="0">
              <a:latin typeface="Times New Roman"/>
              <a:cs typeface="Times New Roman"/>
            </a:endParaRPr>
          </a:p>
          <a:p>
            <a:r>
              <a:rPr lang="ru-RU" sz="1400" dirty="0">
                <a:latin typeface="Times New Roman"/>
                <a:cs typeface="Times New Roman"/>
              </a:rPr>
              <a:t>- тетради обычные (не крупную) клетку и узкую косую линейку (обязательно с местом для подписывания) – по 10 штук;</a:t>
            </a:r>
            <a:endParaRPr lang="ru-RU" sz="1400" dirty="0">
              <a:cs typeface="Calibri"/>
            </a:endParaRPr>
          </a:p>
          <a:p>
            <a:r>
              <a:rPr lang="ru-RU" sz="1400" dirty="0">
                <a:latin typeface="Times New Roman"/>
                <a:cs typeface="Times New Roman"/>
              </a:rPr>
              <a:t>- обложки для тетрадей прозрачные – 10 штук;</a:t>
            </a:r>
            <a:endParaRPr lang="ru-RU" sz="1400" dirty="0">
              <a:cs typeface="Calibri"/>
            </a:endParaRPr>
          </a:p>
          <a:p>
            <a:r>
              <a:rPr lang="ru-RU" sz="1400" dirty="0">
                <a:latin typeface="Times New Roman"/>
                <a:cs typeface="Times New Roman"/>
              </a:rPr>
              <a:t>- закладки для книг – 10 штук;</a:t>
            </a:r>
            <a:endParaRPr lang="ru-RU" sz="1400" dirty="0">
              <a:cs typeface="Calibri"/>
            </a:endParaRPr>
          </a:p>
          <a:p>
            <a:r>
              <a:rPr lang="ru-RU" sz="1400" dirty="0">
                <a:latin typeface="Times New Roman"/>
                <a:cs typeface="Times New Roman"/>
              </a:rPr>
              <a:t>- счетные палочки;</a:t>
            </a:r>
            <a:endParaRPr lang="ru-RU" sz="1400" dirty="0">
              <a:cs typeface="Calibri"/>
            </a:endParaRPr>
          </a:p>
          <a:p>
            <a:r>
              <a:rPr lang="ru-RU" sz="1400" dirty="0">
                <a:latin typeface="Times New Roman"/>
                <a:cs typeface="Times New Roman"/>
              </a:rPr>
              <a:t>- блокнот для записей/в клетку;</a:t>
            </a:r>
            <a:endParaRPr lang="ru-RU" sz="1400" dirty="0">
              <a:cs typeface="Calibri"/>
            </a:endParaRPr>
          </a:p>
          <a:p>
            <a:r>
              <a:rPr lang="ru-RU" sz="1400" dirty="0">
                <a:latin typeface="Times New Roman"/>
                <a:cs typeface="Times New Roman"/>
              </a:rPr>
              <a:t>- пенал (раскладывающийся, не мешок, на молнии);</a:t>
            </a:r>
            <a:endParaRPr lang="ru-RU" sz="1400" dirty="0">
              <a:cs typeface="Calibri"/>
            </a:endParaRPr>
          </a:p>
          <a:p>
            <a:r>
              <a:rPr lang="ru-RU" sz="1400" dirty="0">
                <a:latin typeface="Times New Roman"/>
                <a:cs typeface="Times New Roman"/>
              </a:rPr>
              <a:t>- ручка синяя шариковая/пишущая мягко, стержень стационарный, не выщелкивающийся – 2-5 шт.;</a:t>
            </a:r>
            <a:endParaRPr lang="ru-RU" sz="1400" dirty="0">
              <a:cs typeface="Calibri"/>
            </a:endParaRPr>
          </a:p>
          <a:p>
            <a:r>
              <a:rPr lang="ru-RU" sz="1400" dirty="0">
                <a:latin typeface="Times New Roman"/>
                <a:cs typeface="Times New Roman"/>
              </a:rPr>
              <a:t>- простые карандаши – 2-4 шт. (хорошо заточенные, ТМ или НВ);</a:t>
            </a:r>
            <a:endParaRPr lang="ru-RU" sz="1400" dirty="0">
              <a:cs typeface="Calibri"/>
            </a:endParaRPr>
          </a:p>
          <a:p>
            <a:r>
              <a:rPr lang="ru-RU" sz="1400" dirty="0">
                <a:latin typeface="Times New Roman"/>
                <a:cs typeface="Times New Roman"/>
              </a:rPr>
              <a:t>- цветные карандаши (мягкие или ТМ) – 6 основных цветов;</a:t>
            </a:r>
            <a:endParaRPr lang="ru-RU" sz="1400" dirty="0">
              <a:cs typeface="Calibri"/>
            </a:endParaRPr>
          </a:p>
          <a:p>
            <a:r>
              <a:rPr lang="ru-RU" sz="1400" dirty="0">
                <a:latin typeface="Times New Roman"/>
                <a:cs typeface="Times New Roman"/>
              </a:rPr>
              <a:t>- ластик – 2 шт.;</a:t>
            </a:r>
            <a:endParaRPr lang="ru-RU" sz="1400" dirty="0">
              <a:cs typeface="Calibri"/>
            </a:endParaRPr>
          </a:p>
          <a:p>
            <a:r>
              <a:rPr lang="ru-RU" sz="1400" dirty="0">
                <a:latin typeface="Times New Roman"/>
                <a:cs typeface="Times New Roman"/>
              </a:rPr>
              <a:t>- линейка 15 см – 1шт. (с четкими делениями);</a:t>
            </a:r>
            <a:endParaRPr lang="ru-RU" sz="1400" dirty="0">
              <a:cs typeface="Calibri"/>
            </a:endParaRPr>
          </a:p>
          <a:p>
            <a:r>
              <a:rPr lang="ru-RU" sz="1400" dirty="0">
                <a:latin typeface="Times New Roman"/>
                <a:cs typeface="Times New Roman"/>
              </a:rPr>
              <a:t>- точилка.</a:t>
            </a:r>
            <a:endParaRPr lang="ru-RU" sz="1400" dirty="0">
              <a:cs typeface="Calibri"/>
            </a:endParaRPr>
          </a:p>
          <a:p>
            <a:r>
              <a:rPr lang="ru-RU" sz="1400" b="1" dirty="0">
                <a:latin typeface="Times New Roman"/>
                <a:cs typeface="Times New Roman"/>
              </a:rPr>
              <a:t>Рекомендуем не торопиться с приобретением! Классный руководитель подскажет!</a:t>
            </a:r>
          </a:p>
          <a:p>
            <a:endParaRPr lang="ru-RU" sz="1000"/>
          </a:p>
          <a:p>
            <a:endParaRPr lang="ru-RU" sz="1000">
              <a:cs typeface="Calibri"/>
            </a:endParaRPr>
          </a:p>
          <a:p>
            <a:endParaRPr lang="ru-RU" sz="1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4157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CD81A2A-6ED4-4EF4-A14C-912D31E1480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3ABAF2-B8D2-B70B-B6C3-565A3BFEA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ru-RU" dirty="0">
                <a:cs typeface="Calibri Light"/>
              </a:rPr>
              <a:t>Дополнительное образование</a:t>
            </a:r>
            <a:endParaRPr lang="ru-RU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661932C-CA15-4E17-B115-FAE7CBEE47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3EA3D6-D570-33D5-C234-A6E84CBD1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ru-RU" sz="2000" dirty="0">
                <a:cs typeface="Calibri"/>
              </a:rPr>
              <a:t>Кружки и секции представлены на сайте </a:t>
            </a:r>
            <a:r>
              <a:rPr lang="ru-RU" sz="2000" dirty="0" smtClean="0">
                <a:cs typeface="Calibri"/>
              </a:rPr>
              <a:t>ОУ</a:t>
            </a:r>
            <a:r>
              <a:rPr lang="ru-RU" sz="2000" dirty="0">
                <a:cs typeface="Calibri"/>
              </a:rPr>
              <a:t>:</a:t>
            </a:r>
          </a:p>
          <a:p>
            <a:r>
              <a:rPr lang="ru-RU" sz="1500" dirty="0" smtClean="0">
                <a:latin typeface="Tahoma"/>
                <a:ea typeface="Tahoma"/>
                <a:cs typeface="Tahoma"/>
              </a:rPr>
              <a:t>«</a:t>
            </a:r>
            <a:r>
              <a:rPr lang="ru-RU" sz="1500" dirty="0">
                <a:latin typeface="Tahoma"/>
                <a:ea typeface="Tahoma"/>
                <a:cs typeface="Tahoma"/>
              </a:rPr>
              <a:t>Предшкольная пора», группа 1, 2 (для детей 6-7 лет)</a:t>
            </a:r>
          </a:p>
          <a:p>
            <a:r>
              <a:rPr lang="ru-RU" sz="1500" dirty="0">
                <a:latin typeface="Tahoma"/>
                <a:ea typeface="Tahoma"/>
                <a:cs typeface="Tahoma"/>
              </a:rPr>
              <a:t>«Успешный первоклассник» (для детей 6-8 лет)</a:t>
            </a:r>
          </a:p>
          <a:p>
            <a:r>
              <a:rPr lang="ru-RU" sz="1500" dirty="0">
                <a:latin typeface="Tahoma"/>
                <a:ea typeface="Tahoma"/>
                <a:cs typeface="Tahoma"/>
              </a:rPr>
              <a:t>«</a:t>
            </a:r>
            <a:r>
              <a:rPr lang="en-US" sz="1500" dirty="0" smtClean="0">
                <a:latin typeface="Tahoma"/>
                <a:ea typeface="Tahoma"/>
                <a:cs typeface="Tahoma"/>
              </a:rPr>
              <a:t>Real English</a:t>
            </a:r>
            <a:r>
              <a:rPr lang="ru-RU" sz="1500" dirty="0">
                <a:latin typeface="Tahoma"/>
                <a:ea typeface="Tahoma"/>
                <a:cs typeface="Tahoma"/>
              </a:rPr>
              <a:t>», (для детей 6-8 лет</a:t>
            </a:r>
            <a:r>
              <a:rPr lang="ru-RU" sz="1500" dirty="0" smtClean="0">
                <a:latin typeface="Tahoma"/>
                <a:ea typeface="Tahoma"/>
                <a:cs typeface="Tahoma"/>
              </a:rPr>
              <a:t>)</a:t>
            </a:r>
          </a:p>
          <a:p>
            <a:r>
              <a:rPr lang="ru-RU" sz="1500" dirty="0" smtClean="0">
                <a:latin typeface="Tahoma"/>
                <a:ea typeface="Tahoma"/>
                <a:cs typeface="Tahoma"/>
              </a:rPr>
              <a:t>Настольный теннис </a:t>
            </a:r>
            <a:r>
              <a:rPr lang="ru-RU" sz="1500" dirty="0">
                <a:latin typeface="Tahoma"/>
                <a:ea typeface="Tahoma"/>
                <a:cs typeface="Tahoma"/>
              </a:rPr>
              <a:t>«</a:t>
            </a:r>
            <a:r>
              <a:rPr lang="en-US" sz="1500" dirty="0">
                <a:latin typeface="Tahoma"/>
                <a:ea typeface="Tahoma"/>
                <a:cs typeface="Tahoma"/>
              </a:rPr>
              <a:t>PRO PING-PONG</a:t>
            </a:r>
            <a:r>
              <a:rPr lang="ru-RU" sz="1500" dirty="0">
                <a:latin typeface="Tahoma"/>
                <a:ea typeface="Tahoma"/>
                <a:cs typeface="Tahoma"/>
              </a:rPr>
              <a:t>»</a:t>
            </a:r>
            <a:endParaRPr lang="ru-RU" sz="1500" dirty="0"/>
          </a:p>
          <a:p>
            <a:r>
              <a:rPr lang="ru-RU" sz="1500" dirty="0" smtClean="0">
                <a:latin typeface="Tahoma"/>
                <a:ea typeface="Tahoma"/>
                <a:cs typeface="Tahoma"/>
              </a:rPr>
              <a:t>Центр подготовки баскетболистов</a:t>
            </a:r>
          </a:p>
          <a:p>
            <a:r>
              <a:rPr lang="ru-RU" sz="1500" dirty="0" err="1" smtClean="0">
                <a:latin typeface="Tahoma"/>
                <a:ea typeface="Tahoma"/>
                <a:cs typeface="Tahoma"/>
              </a:rPr>
              <a:t>Кроссфит</a:t>
            </a:r>
            <a:endParaRPr lang="ru-RU" sz="1500" dirty="0" smtClean="0">
              <a:latin typeface="Tahoma"/>
              <a:ea typeface="Tahoma"/>
              <a:cs typeface="Tahoma"/>
            </a:endParaRPr>
          </a:p>
          <a:p>
            <a:r>
              <a:rPr lang="ru-RU" sz="1500" dirty="0" smtClean="0">
                <a:latin typeface="Tahoma"/>
                <a:ea typeface="Tahoma"/>
                <a:cs typeface="Tahoma"/>
              </a:rPr>
              <a:t>Каллиграфия</a:t>
            </a:r>
          </a:p>
          <a:p>
            <a:r>
              <a:rPr lang="ru-RU" sz="1500" dirty="0" smtClean="0">
                <a:latin typeface="Tahoma"/>
                <a:ea typeface="Tahoma"/>
                <a:cs typeface="Tahoma"/>
              </a:rPr>
              <a:t>«</a:t>
            </a:r>
            <a:r>
              <a:rPr lang="ru-RU" sz="1500" dirty="0">
                <a:latin typeface="Tahoma"/>
                <a:ea typeface="Tahoma"/>
                <a:cs typeface="Tahoma"/>
              </a:rPr>
              <a:t>Изостудия «Озорная кисточка»</a:t>
            </a:r>
            <a:endParaRPr lang="ru-RU" sz="1500" dirty="0"/>
          </a:p>
          <a:p>
            <a:r>
              <a:rPr lang="ru-RU" sz="1500" dirty="0">
                <a:latin typeface="Tahoma"/>
                <a:ea typeface="Tahoma"/>
                <a:cs typeface="Tahoma"/>
              </a:rPr>
              <a:t>Студия классического танца «Антре</a:t>
            </a:r>
            <a:r>
              <a:rPr lang="ru-RU" sz="1500" dirty="0" smtClean="0">
                <a:latin typeface="Tahoma"/>
                <a:ea typeface="Tahoma"/>
                <a:cs typeface="Tahoma"/>
              </a:rPr>
              <a:t>»</a:t>
            </a:r>
          </a:p>
          <a:p>
            <a:r>
              <a:rPr lang="ru-RU" sz="1500" dirty="0" smtClean="0">
                <a:latin typeface="Tahoma"/>
                <a:ea typeface="Tahoma"/>
                <a:cs typeface="Tahoma"/>
              </a:rPr>
              <a:t>Футбольный фристайл</a:t>
            </a:r>
          </a:p>
          <a:p>
            <a:r>
              <a:rPr lang="ru-RU" sz="1500" dirty="0" smtClean="0">
                <a:cs typeface="Calibri" panose="020F0502020204030204"/>
              </a:rPr>
              <a:t>3</a:t>
            </a:r>
            <a:r>
              <a:rPr lang="en-US" sz="1500" dirty="0" smtClean="0">
                <a:cs typeface="Calibri" panose="020F0502020204030204"/>
              </a:rPr>
              <a:t>D</a:t>
            </a:r>
            <a:r>
              <a:rPr lang="ru-RU" sz="1500" dirty="0" smtClean="0">
                <a:cs typeface="Calibri" panose="020F0502020204030204"/>
              </a:rPr>
              <a:t>  - моделирование</a:t>
            </a:r>
            <a:endParaRPr lang="ru-RU" sz="1500" dirty="0">
              <a:cs typeface="Calibri" panose="020F0502020204030204"/>
            </a:endParaRPr>
          </a:p>
          <a:p>
            <a:r>
              <a:rPr lang="ru-RU" sz="1500" dirty="0">
                <a:latin typeface="Tahoma"/>
                <a:ea typeface="Tahoma"/>
                <a:cs typeface="Tahoma"/>
              </a:rPr>
              <a:t>«Бисероплетение»</a:t>
            </a:r>
            <a:endParaRPr lang="ru-RU" sz="1500" dirty="0"/>
          </a:p>
          <a:p>
            <a:r>
              <a:rPr lang="ru-RU" sz="1500" dirty="0" smtClean="0">
                <a:latin typeface="Tahoma"/>
                <a:ea typeface="Tahoma"/>
                <a:cs typeface="Tahoma"/>
              </a:rPr>
              <a:t>Студия «Звонкие голоса»</a:t>
            </a:r>
            <a:endParaRPr lang="ru-RU" sz="1500" dirty="0"/>
          </a:p>
          <a:p>
            <a:r>
              <a:rPr lang="ru-RU" sz="1500" dirty="0" smtClean="0">
                <a:latin typeface="Tahoma"/>
                <a:ea typeface="Tahoma"/>
                <a:cs typeface="Tahoma"/>
              </a:rPr>
              <a:t>Театрик художественного слова </a:t>
            </a:r>
            <a:r>
              <a:rPr lang="ru-RU" sz="1500" dirty="0">
                <a:latin typeface="Tahoma"/>
                <a:ea typeface="Tahoma"/>
                <a:cs typeface="Tahoma"/>
              </a:rPr>
              <a:t>«</a:t>
            </a:r>
            <a:r>
              <a:rPr lang="ru-RU" sz="1500" dirty="0" smtClean="0">
                <a:latin typeface="Tahoma"/>
                <a:ea typeface="Tahoma"/>
                <a:cs typeface="Tahoma"/>
              </a:rPr>
              <a:t>Мы»</a:t>
            </a:r>
            <a:endParaRPr lang="ru-RU" sz="1500" dirty="0"/>
          </a:p>
          <a:p>
            <a:r>
              <a:rPr lang="ru-RU" sz="1500" b="1" dirty="0">
                <a:latin typeface="Tahoma"/>
                <a:ea typeface="Tahoma"/>
                <a:cs typeface="Tahoma"/>
              </a:rPr>
              <a:t>Информация будет корректироваться к </a:t>
            </a:r>
            <a:r>
              <a:rPr lang="ru-RU" sz="1500" b="1" dirty="0" smtClean="0">
                <a:latin typeface="Tahoma"/>
                <a:ea typeface="Tahoma"/>
                <a:cs typeface="Tahoma"/>
              </a:rPr>
              <a:t>01.09.2024</a:t>
            </a:r>
            <a:endParaRPr lang="ru-RU" sz="1500" b="1" dirty="0">
              <a:latin typeface="Tahoma"/>
              <a:ea typeface="Tahoma"/>
              <a:cs typeface="Tahoma"/>
            </a:endParaRPr>
          </a:p>
          <a:p>
            <a:pPr marL="0" indent="0">
              <a:buNone/>
            </a:pPr>
            <a:endParaRPr lang="ru-RU" sz="1500" dirty="0">
              <a:cs typeface="Calibri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590ADD5-9383-4D3D-9047-3DA2593CCB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540822" cy="540822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Контур робота">
            <a:extLst>
              <a:ext uri="{FF2B5EF4-FFF2-40B4-BE49-F238E27FC236}">
                <a16:creationId xmlns:a16="http://schemas.microsoft.com/office/drawing/2014/main" id="{9164B87C-714A-E4F7-37C3-014B71D31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87184" y="1216485"/>
            <a:ext cx="3781051" cy="3781051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ABE3E45-88CF-45D8-8D40-C773324D93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9CD1692-827B-4C8D-B4A1-134FD04CF4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91ECDA9-56DC-4270-8F33-01C5637B8C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6580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5F47824-961D-465D-84F9-EAE11BC617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EC9DA3E-C1D7-472D-B7C0-F71AE41FBA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2587ECF-85E9-4393-9D87-8EB6F3F6C2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BD456-E94E-81C1-5347-82A9A0BF2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56048"/>
            <a:ext cx="5545696" cy="1734043"/>
          </a:xfrm>
        </p:spPr>
        <p:txBody>
          <a:bodyPr anchor="b">
            <a:normAutofit/>
          </a:bodyPr>
          <a:lstStyle/>
          <a:p>
            <a:r>
              <a:rPr lang="ru-RU" sz="4000">
                <a:cs typeface="Calibri Light"/>
              </a:rPr>
              <a:t>Отдельные группы детей</a:t>
            </a:r>
            <a:endParaRPr lang="ru-RU" sz="400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D35080-820B-3D89-2A5E-BEFA4F8D6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85282"/>
            <a:ext cx="5211669" cy="393462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endParaRPr lang="ru-RU" sz="2000" dirty="0">
              <a:cs typeface="Calibri"/>
            </a:endParaRPr>
          </a:p>
          <a:p>
            <a:r>
              <a:rPr lang="ru-RU" sz="2400" dirty="0">
                <a:cs typeface="Calibri"/>
              </a:rPr>
              <a:t>Для создания успешной образовательной среды необходимо подготовить </a:t>
            </a:r>
            <a:r>
              <a:rPr lang="ru-RU" sz="2400" dirty="0" smtClean="0">
                <a:cs typeface="Calibri"/>
              </a:rPr>
              <a:t>копии документов и принести их классному руководителю 03 сентября:</a:t>
            </a:r>
            <a:endParaRPr lang="ru-RU" sz="2400" dirty="0">
              <a:cs typeface="Calibri"/>
            </a:endParaRPr>
          </a:p>
          <a:p>
            <a:r>
              <a:rPr lang="ru-RU" sz="2000" dirty="0">
                <a:cs typeface="Calibri"/>
              </a:rPr>
              <a:t>Удостоверение детей-инвалидов</a:t>
            </a:r>
          </a:p>
          <a:p>
            <a:r>
              <a:rPr lang="ru-RU" sz="2000" dirty="0">
                <a:cs typeface="Calibri"/>
              </a:rPr>
              <a:t>Индивидуальная программа реабилитации и </a:t>
            </a:r>
            <a:r>
              <a:rPr lang="ru-RU" sz="2000" dirty="0" err="1">
                <a:cs typeface="Calibri"/>
              </a:rPr>
              <a:t>абилитации</a:t>
            </a:r>
            <a:r>
              <a:rPr lang="ru-RU" sz="2000" dirty="0">
                <a:cs typeface="Calibri"/>
              </a:rPr>
              <a:t> (ИПРА)</a:t>
            </a:r>
          </a:p>
          <a:p>
            <a:r>
              <a:rPr lang="ru-RU" sz="2000" dirty="0">
                <a:cs typeface="Calibri"/>
              </a:rPr>
              <a:t>Заключение ПМПК</a:t>
            </a:r>
          </a:p>
          <a:p>
            <a:endParaRPr lang="ru-RU" sz="2000" dirty="0">
              <a:cs typeface="Calibri"/>
            </a:endParaRPr>
          </a:p>
        </p:txBody>
      </p:sp>
      <p:pic>
        <p:nvPicPr>
          <p:cNvPr id="7" name="Graphic 6" descr="Семья">
            <a:extLst>
              <a:ext uri="{FF2B5EF4-FFF2-40B4-BE49-F238E27FC236}">
                <a16:creationId xmlns:a16="http://schemas.microsoft.com/office/drawing/2014/main" id="{98688F08-7A80-2B72-81DF-2587F2715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4287" y="646206"/>
            <a:ext cx="4749512" cy="536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30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Воротники рубашек цветов радуги, висящие в шкафу">
            <a:extLst>
              <a:ext uri="{FF2B5EF4-FFF2-40B4-BE49-F238E27FC236}">
                <a16:creationId xmlns:a16="http://schemas.microsoft.com/office/drawing/2014/main" id="{D090ACE5-3443-639A-A3F8-29C1B569B1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12" r="26697" b="-3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A51C40-C484-FB0F-5354-A11A3E9A7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048" y="407987"/>
            <a:ext cx="5721484" cy="1325563"/>
          </a:xfrm>
        </p:spPr>
        <p:txBody>
          <a:bodyPr>
            <a:normAutofit/>
          </a:bodyPr>
          <a:lstStyle/>
          <a:p>
            <a:r>
              <a:rPr lang="ru-RU" dirty="0">
                <a:cs typeface="Calibri Light"/>
              </a:rPr>
              <a:t>Школьная форма/обувь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997777-B119-508D-BD7B-4C252C354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7048" y="1868487"/>
            <a:ext cx="572148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>
                <a:cs typeface="Calibri"/>
              </a:rPr>
              <a:t>Школьная одежда синего цвета</a:t>
            </a:r>
          </a:p>
          <a:p>
            <a:r>
              <a:rPr lang="ru-RU" dirty="0">
                <a:cs typeface="Calibri"/>
              </a:rPr>
              <a:t>Обувь - удобная, практичная</a:t>
            </a:r>
          </a:p>
          <a:p>
            <a:r>
              <a:rPr lang="ru-RU" dirty="0">
                <a:cs typeface="Calibri"/>
              </a:rPr>
              <a:t>Спортивная одежда/обувь - </a:t>
            </a:r>
          </a:p>
          <a:p>
            <a:pPr marL="0" indent="0">
              <a:buNone/>
            </a:pPr>
            <a:r>
              <a:rPr lang="ru-RU" dirty="0">
                <a:cs typeface="Calibri"/>
              </a:rPr>
              <a:t>после встречи с классным руководителем, после получения рекомендаций от учителя физической культуры</a:t>
            </a:r>
            <a:endParaRPr lang="ru-RU">
              <a:cs typeface="Calibri" panose="020F0502020204030204"/>
            </a:endParaRPr>
          </a:p>
          <a:p>
            <a:endParaRPr lang="ru-RU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84550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405</Words>
  <Application>Microsoft Office PowerPoint</Application>
  <PresentationFormat>Широкоэкранный</PresentationFormat>
  <Paragraphs>79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Tahoma</vt:lpstr>
      <vt:lpstr>Times New Roman</vt:lpstr>
      <vt:lpstr>Тема Office</vt:lpstr>
      <vt:lpstr>Ребенок зачислен в 1 класс.  Что дальше?</vt:lpstr>
      <vt:lpstr>Комплектование классов</vt:lpstr>
      <vt:lpstr>Для родителей близнецов и двойняшек</vt:lpstr>
      <vt:lpstr>Медицинские карты школьника</vt:lpstr>
      <vt:lpstr>Это важно знать!</vt:lpstr>
      <vt:lpstr>Канцелярские товары для основных предметов (базовый набор)</vt:lpstr>
      <vt:lpstr>Дополнительное образование</vt:lpstr>
      <vt:lpstr>Отдельные группы детей</vt:lpstr>
      <vt:lpstr>Школьная форма/обувь</vt:lpstr>
      <vt:lpstr>Организация питания</vt:lpstr>
      <vt:lpstr>Информация о встрече учителей с родителями, о проведении торжественных линеек  - на сайте в разделе НОВОСТИ   (информацию можно изучать на сайте с 22 августа 2024)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Зимфира Г. Гайнетдинова</dc:creator>
  <cp:lastModifiedBy>Зимфира Г. Гайнетдинова</cp:lastModifiedBy>
  <cp:revision>431</cp:revision>
  <dcterms:created xsi:type="dcterms:W3CDTF">2012-07-30T23:42:41Z</dcterms:created>
  <dcterms:modified xsi:type="dcterms:W3CDTF">2024-07-02T07:12:20Z</dcterms:modified>
</cp:coreProperties>
</file>